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8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F9CA03-6A98-5EBF-22B4-F3F77A507731}" v="3" dt="2024-05-09T16:32:34.022"/>
    <p1510:client id="{75488635-ED0E-490C-9051-268D14F42647}" v="6" dt="2024-05-09T16:22:46.136"/>
    <p1510:client id="{8E8A77A5-66C2-AC64-211C-84B1D7C66C99}" v="1" dt="2024-05-09T16:20:35.643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6D6D6"/>
          </a:solidFill>
        </a:fill>
      </a:tcStyle>
    </a:wholeTbl>
    <a:band2H>
      <a:tcTxStyle/>
      <a:tcStyle>
        <a:tcBdr/>
        <a:fill>
          <a:solidFill>
            <a:srgbClr val="ECECEC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3E3"/>
          </a:solidFill>
        </a:fill>
      </a:tcStyle>
    </a:wholeTbl>
    <a:band2H>
      <a:tcTxStyle/>
      <a:tcStyle>
        <a:tcBdr/>
        <a:fill>
          <a:solidFill>
            <a:srgbClr val="E9EAF2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5E4DB"/>
          </a:solidFill>
        </a:fill>
      </a:tcStyle>
    </a:wholeTbl>
    <a:band2H>
      <a:tcTxStyle/>
      <a:tcStyle>
        <a:tcBdr/>
        <a:fill>
          <a:solidFill>
            <a:srgbClr val="F2F2EE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42479"/>
            </a:scheme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chemeClr val="accent1">
              <a:lumOff val="42479"/>
            </a:schemeClr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4" d="100"/>
          <a:sy n="124" d="100"/>
        </p:scale>
        <p:origin x="6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0" name="Shape 18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3" name="Shape 18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rgbClr val="FF0000"/>
                </a:solidFill>
              </a:defRPr>
            </a:pPr>
            <a:r>
              <a:t>PLEASE NOTE THE FOLLOWING USAGE REQUIREMENTS FOR THE </a:t>
            </a:r>
            <a:r>
              <a:rPr i="1"/>
              <a:t>FIRST</a:t>
            </a:r>
            <a:r>
              <a:rPr baseline="30000"/>
              <a:t>®</a:t>
            </a:r>
            <a:r>
              <a:t> DIVE</a:t>
            </a:r>
            <a:r>
              <a:rPr baseline="30000"/>
              <a:t>SM</a:t>
            </a:r>
            <a:r>
              <a:t> presented by Qualcomm template.</a:t>
            </a:r>
          </a:p>
          <a:p>
            <a:endParaRPr/>
          </a:p>
          <a:p>
            <a:pPr marL="171450" indent="-171450">
              <a:buSzPct val="100000"/>
              <a:buFont typeface="Arial"/>
              <a:buChar char="•"/>
            </a:pPr>
            <a:r>
              <a:t>Presentations using this deck must include the FIRST DIVEcover slide (Slide 1) to ensure recognition of our presenting sponsor, Qualcomm.</a:t>
            </a:r>
          </a:p>
          <a:p>
            <a:pPr marL="171450" indent="-171450">
              <a:buSzPct val="100000"/>
              <a:buFont typeface="Arial"/>
              <a:buChar char="•"/>
            </a:pPr>
            <a:r>
              <a:t>Do not modify the template or overlap any of the built-in graphics.</a:t>
            </a:r>
          </a:p>
          <a:p>
            <a:pPr marL="171450" indent="-171450">
              <a:buSzPct val="100000"/>
              <a:buFont typeface="Arial"/>
              <a:buChar char="•"/>
            </a:pPr>
            <a:r>
              <a:t>This template uses the Roboto font family, which can be downloaded for free at </a:t>
            </a:r>
            <a:r>
              <a:rPr b="1"/>
              <a:t>fonts.google.com/specimen/Roboto</a:t>
            </a:r>
          </a:p>
          <a:p>
            <a:pPr marL="171450" indent="-171450">
              <a:buSzPct val="100000"/>
              <a:buFont typeface="Arial"/>
              <a:buChar char="•"/>
              <a:defRPr>
                <a:solidFill>
                  <a:srgbClr val="1E1F21"/>
                </a:solidFill>
                <a:latin typeface="-apple-system"/>
                <a:ea typeface="-apple-system"/>
                <a:cs typeface="-apple-system"/>
                <a:sym typeface="-apple-system"/>
              </a:defRPr>
            </a:pPr>
            <a:r>
              <a:t>Any text use of </a:t>
            </a:r>
            <a:r>
              <a:rPr i="1"/>
              <a:t>FIRST</a:t>
            </a:r>
            <a:r>
              <a:t> should be in italics. Please see the </a:t>
            </a:r>
            <a:r>
              <a:rPr i="1"/>
              <a:t>FIRST</a:t>
            </a:r>
            <a:r>
              <a:t> Brand &amp; Design Guidelines for more: www.firstinspires.org/brand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Welcom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ustom Layou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xfrm>
            <a:off x="2720195" y="598595"/>
            <a:ext cx="6119004" cy="6758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Picture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itle Text"/>
          <p:cNvSpPr txBox="1">
            <a:spLocks noGrp="1"/>
          </p:cNvSpPr>
          <p:nvPr>
            <p:ph type="title"/>
          </p:nvPr>
        </p:nvSpPr>
        <p:spPr>
          <a:xfrm>
            <a:off x="457198" y="398045"/>
            <a:ext cx="8289236" cy="60959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01" name="Body Level One…"/>
          <p:cNvSpPr txBox="1">
            <a:spLocks noGrp="1"/>
          </p:cNvSpPr>
          <p:nvPr>
            <p:ph type="body" idx="1"/>
          </p:nvPr>
        </p:nvSpPr>
        <p:spPr>
          <a:xfrm>
            <a:off x="457198" y="1143000"/>
            <a:ext cx="8289237" cy="241939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Title and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itle Text"/>
          <p:cNvSpPr txBox="1">
            <a:spLocks noGrp="1"/>
          </p:cNvSpPr>
          <p:nvPr>
            <p:ph type="title"/>
          </p:nvPr>
        </p:nvSpPr>
        <p:spPr>
          <a:xfrm>
            <a:off x="457198" y="949926"/>
            <a:ext cx="8289236" cy="5541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10" name="Body Level One…"/>
          <p:cNvSpPr txBox="1">
            <a:spLocks noGrp="1"/>
          </p:cNvSpPr>
          <p:nvPr>
            <p:ph type="body" idx="1"/>
          </p:nvPr>
        </p:nvSpPr>
        <p:spPr>
          <a:xfrm>
            <a:off x="457198" y="1647568"/>
            <a:ext cx="8289237" cy="297372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Picture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itle Text"/>
          <p:cNvSpPr txBox="1">
            <a:spLocks noGrp="1"/>
          </p:cNvSpPr>
          <p:nvPr>
            <p:ph type="title"/>
          </p:nvPr>
        </p:nvSpPr>
        <p:spPr>
          <a:xfrm>
            <a:off x="457198" y="398045"/>
            <a:ext cx="8289236" cy="60959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19" name="Body Level One…"/>
          <p:cNvSpPr txBox="1">
            <a:spLocks noGrp="1"/>
          </p:cNvSpPr>
          <p:nvPr>
            <p:ph type="body" idx="1"/>
          </p:nvPr>
        </p:nvSpPr>
        <p:spPr>
          <a:xfrm>
            <a:off x="457198" y="1143000"/>
            <a:ext cx="8289237" cy="241939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Title and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 Text"/>
          <p:cNvSpPr txBox="1">
            <a:spLocks noGrp="1"/>
          </p:cNvSpPr>
          <p:nvPr>
            <p:ph type="title"/>
          </p:nvPr>
        </p:nvSpPr>
        <p:spPr>
          <a:xfrm>
            <a:off x="457198" y="949926"/>
            <a:ext cx="8289236" cy="5541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28" name="Body Level One…"/>
          <p:cNvSpPr txBox="1">
            <a:spLocks noGrp="1"/>
          </p:cNvSpPr>
          <p:nvPr>
            <p:ph type="body" idx="1"/>
          </p:nvPr>
        </p:nvSpPr>
        <p:spPr>
          <a:xfrm>
            <a:off x="457198" y="1647825"/>
            <a:ext cx="8289237" cy="297346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Picture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itle Text"/>
          <p:cNvSpPr txBox="1">
            <a:spLocks noGrp="1"/>
          </p:cNvSpPr>
          <p:nvPr>
            <p:ph type="title"/>
          </p:nvPr>
        </p:nvSpPr>
        <p:spPr>
          <a:xfrm>
            <a:off x="457198" y="398045"/>
            <a:ext cx="8289236" cy="60959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37" name="Body Level One…"/>
          <p:cNvSpPr txBox="1">
            <a:spLocks noGrp="1"/>
          </p:cNvSpPr>
          <p:nvPr>
            <p:ph type="body" idx="1"/>
          </p:nvPr>
        </p:nvSpPr>
        <p:spPr>
          <a:xfrm>
            <a:off x="457198" y="1143000"/>
            <a:ext cx="8289237" cy="2419397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Title and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itle Text"/>
          <p:cNvSpPr txBox="1">
            <a:spLocks noGrp="1"/>
          </p:cNvSpPr>
          <p:nvPr>
            <p:ph type="title"/>
          </p:nvPr>
        </p:nvSpPr>
        <p:spPr>
          <a:xfrm>
            <a:off x="457198" y="949926"/>
            <a:ext cx="8289236" cy="5541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46" name="Body Level One…"/>
          <p:cNvSpPr txBox="1">
            <a:spLocks noGrp="1"/>
          </p:cNvSpPr>
          <p:nvPr>
            <p:ph type="body" idx="1"/>
          </p:nvPr>
        </p:nvSpPr>
        <p:spPr>
          <a:xfrm>
            <a:off x="457198" y="1647824"/>
            <a:ext cx="8289237" cy="297346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Picture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itle Text"/>
          <p:cNvSpPr txBox="1">
            <a:spLocks noGrp="1"/>
          </p:cNvSpPr>
          <p:nvPr>
            <p:ph type="title"/>
          </p:nvPr>
        </p:nvSpPr>
        <p:spPr>
          <a:xfrm>
            <a:off x="457198" y="398045"/>
            <a:ext cx="8289236" cy="60959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55" name="Body Level One…"/>
          <p:cNvSpPr txBox="1">
            <a:spLocks noGrp="1"/>
          </p:cNvSpPr>
          <p:nvPr>
            <p:ph type="body" idx="1"/>
          </p:nvPr>
        </p:nvSpPr>
        <p:spPr>
          <a:xfrm>
            <a:off x="457198" y="1143000"/>
            <a:ext cx="8289237" cy="2419397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Title and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itle Text"/>
          <p:cNvSpPr txBox="1">
            <a:spLocks noGrp="1"/>
          </p:cNvSpPr>
          <p:nvPr>
            <p:ph type="title"/>
          </p:nvPr>
        </p:nvSpPr>
        <p:spPr>
          <a:xfrm>
            <a:off x="457198" y="949926"/>
            <a:ext cx="8289236" cy="5541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64" name="Body Level One…"/>
          <p:cNvSpPr txBox="1">
            <a:spLocks noGrp="1"/>
          </p:cNvSpPr>
          <p:nvPr>
            <p:ph type="body" idx="1"/>
          </p:nvPr>
        </p:nvSpPr>
        <p:spPr>
          <a:xfrm>
            <a:off x="457198" y="1647825"/>
            <a:ext cx="8289237" cy="297346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1_Picture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Body Level One…"/>
          <p:cNvSpPr txBox="1">
            <a:spLocks noGrp="1"/>
          </p:cNvSpPr>
          <p:nvPr>
            <p:ph type="body" idx="1"/>
          </p:nvPr>
        </p:nvSpPr>
        <p:spPr>
          <a:xfrm>
            <a:off x="457198" y="1143000"/>
            <a:ext cx="8289237" cy="2419397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ference Session Title"/>
          <p:cNvSpPr txBox="1">
            <a:spLocks noGrp="1"/>
          </p:cNvSpPr>
          <p:nvPr>
            <p:ph type="title" hasCustomPrompt="1"/>
          </p:nvPr>
        </p:nvSpPr>
        <p:spPr>
          <a:xfrm>
            <a:off x="341611" y="1011929"/>
            <a:ext cx="8460778" cy="654326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lnSpc>
                <a:spcPct val="90000"/>
              </a:lnSpc>
              <a:defRPr sz="3600" spc="-80">
                <a:solidFill>
                  <a:srgbClr val="FFFFFF"/>
                </a:solidFill>
              </a:defRPr>
            </a:lvl1pPr>
          </a:lstStyle>
          <a:p>
            <a:r>
              <a:t>Conference Session Title</a:t>
            </a:r>
          </a:p>
        </p:txBody>
      </p:sp>
      <p:sp>
        <p:nvSpPr>
          <p:cNvPr id="1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44557" y="2024683"/>
            <a:ext cx="8460777" cy="36036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2200">
                <a:solidFill>
                  <a:srgbClr val="FFFFFF"/>
                </a:solidFill>
              </a:defRPr>
            </a:lvl1pPr>
            <a:lvl2pPr marL="0" indent="457200" algn="ctr">
              <a:buSzTx/>
              <a:buNone/>
              <a:defRPr sz="2200">
                <a:solidFill>
                  <a:srgbClr val="FFFFFF"/>
                </a:solidFill>
              </a:defRPr>
            </a:lvl2pPr>
            <a:lvl3pPr marL="0" indent="914400" algn="ctr">
              <a:buSzTx/>
              <a:buNone/>
              <a:defRPr sz="2200">
                <a:solidFill>
                  <a:srgbClr val="FFFFFF"/>
                </a:solidFill>
              </a:defRPr>
            </a:lvl3pPr>
            <a:lvl4pPr marL="0" indent="1371600" algn="ctr">
              <a:buSzTx/>
              <a:buNone/>
              <a:defRPr sz="2200">
                <a:solidFill>
                  <a:srgbClr val="FFFFFF"/>
                </a:solidFill>
              </a:defRPr>
            </a:lvl4pPr>
            <a:lvl5pPr marL="0" indent="1828800" algn="ctr">
              <a:buSzTx/>
              <a:buNone/>
              <a:defRPr sz="2200">
                <a:solidFill>
                  <a:srgbClr val="FFFFFF"/>
                </a:solidFill>
              </a:defRPr>
            </a:lvl5pPr>
          </a:lstStyle>
          <a:p>
            <a:r>
              <a:t>Presenter Name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Text"/>
          <p:cNvSpPr txBox="1">
            <a:spLocks noGrp="1"/>
          </p:cNvSpPr>
          <p:nvPr>
            <p:ph type="title"/>
          </p:nvPr>
        </p:nvSpPr>
        <p:spPr>
          <a:xfrm>
            <a:off x="3134138" y="1055376"/>
            <a:ext cx="4491613" cy="1140479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90000"/>
              </a:lnSpc>
              <a:defRPr sz="3600" spc="-80"/>
            </a:lvl1pPr>
          </a:lstStyle>
          <a:p>
            <a:r>
              <a:t>Title Text</a:t>
            </a:r>
          </a:p>
        </p:txBody>
      </p:sp>
      <p:sp>
        <p:nvSpPr>
          <p:cNvPr id="2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134140" y="2874654"/>
            <a:ext cx="4491612" cy="1140478"/>
          </a:xfrm>
          <a:prstGeom prst="rect">
            <a:avLst/>
          </a:prstGeom>
        </p:spPr>
        <p:txBody>
          <a:bodyPr lIns="0" tIns="0" rIns="0" bIns="0"/>
          <a:lstStyle>
            <a:lvl2pPr marL="0" indent="457200">
              <a:buSzTx/>
              <a:buNone/>
            </a:lvl2pPr>
            <a:lvl3pPr marL="0" indent="914400">
              <a:buSzTx/>
              <a:buNone/>
            </a:lvl3pPr>
            <a:lvl4pPr marL="0" indent="1371600">
              <a:buSzTx/>
              <a:buNone/>
            </a:lvl4pPr>
            <a:lvl5pPr marL="0" indent="1828800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Text"/>
          <p:cNvSpPr txBox="1">
            <a:spLocks noGrp="1"/>
          </p:cNvSpPr>
          <p:nvPr>
            <p:ph type="title"/>
          </p:nvPr>
        </p:nvSpPr>
        <p:spPr>
          <a:xfrm>
            <a:off x="457198" y="884807"/>
            <a:ext cx="8289236" cy="64008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37" name="Body Level One…"/>
          <p:cNvSpPr txBox="1">
            <a:spLocks noGrp="1"/>
          </p:cNvSpPr>
          <p:nvPr>
            <p:ph type="body" idx="1"/>
          </p:nvPr>
        </p:nvSpPr>
        <p:spPr>
          <a:xfrm>
            <a:off x="457198" y="1667435"/>
            <a:ext cx="8289237" cy="293682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Text"/>
          <p:cNvSpPr txBox="1">
            <a:spLocks noGrp="1"/>
          </p:cNvSpPr>
          <p:nvPr>
            <p:ph type="title"/>
          </p:nvPr>
        </p:nvSpPr>
        <p:spPr>
          <a:xfrm>
            <a:off x="457198" y="884807"/>
            <a:ext cx="8289236" cy="64008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4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575050" y="1667434"/>
            <a:ext cx="5111750" cy="293764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457201" y="1667434"/>
            <a:ext cx="2922104" cy="293764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 Layou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Text"/>
          <p:cNvSpPr txBox="1">
            <a:spLocks noGrp="1"/>
          </p:cNvSpPr>
          <p:nvPr>
            <p:ph type="title"/>
          </p:nvPr>
        </p:nvSpPr>
        <p:spPr>
          <a:xfrm>
            <a:off x="2084294" y="598595"/>
            <a:ext cx="6754905" cy="6758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5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icture Placeholder 2"/>
          <p:cNvSpPr>
            <a:spLocks noGrp="1"/>
          </p:cNvSpPr>
          <p:nvPr>
            <p:ph type="pic" idx="21"/>
          </p:nvPr>
        </p:nvSpPr>
        <p:spPr>
          <a:xfrm>
            <a:off x="-2" y="0"/>
            <a:ext cx="9144002" cy="333617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6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685183" y="3518168"/>
            <a:ext cx="2822713" cy="381647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  <a:lvl2pPr marL="0" indent="457200" algn="r">
              <a:buSzTx/>
              <a:buNone/>
              <a:defRPr sz="1400"/>
            </a:lvl2pPr>
            <a:lvl3pPr marL="0" indent="914400" algn="r">
              <a:buSzTx/>
              <a:buNone/>
              <a:defRPr sz="1400"/>
            </a:lvl3pPr>
            <a:lvl4pPr marL="0" indent="1371600" algn="r">
              <a:buSzTx/>
              <a:buNone/>
              <a:defRPr sz="1400"/>
            </a:lvl4pPr>
            <a:lvl5pPr marL="0" indent="1828800" algn="r"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xfrm>
            <a:off x="636104" y="3518168"/>
            <a:ext cx="4744280" cy="44689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1800"/>
            </a:lvl1pPr>
          </a:lstStyle>
          <a:p>
            <a:r>
              <a:t>Title Text</a:t>
            </a:r>
          </a:p>
        </p:txBody>
      </p:sp>
      <p:sp>
        <p:nvSpPr>
          <p:cNvPr id="66" name="Straight Connector 4"/>
          <p:cNvSpPr/>
          <p:nvPr/>
        </p:nvSpPr>
        <p:spPr>
          <a:xfrm>
            <a:off x="0" y="3347404"/>
            <a:ext cx="9144001" cy="1"/>
          </a:xfrm>
          <a:prstGeom prst="line">
            <a:avLst/>
          </a:prstGeom>
          <a:ln w="12700">
            <a:solidFill>
              <a:srgbClr val="59595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Picture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457198" y="398045"/>
            <a:ext cx="8289236" cy="60959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457198" y="1143000"/>
            <a:ext cx="8289237" cy="2419397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and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itle Text"/>
          <p:cNvSpPr txBox="1">
            <a:spLocks noGrp="1"/>
          </p:cNvSpPr>
          <p:nvPr>
            <p:ph type="title"/>
          </p:nvPr>
        </p:nvSpPr>
        <p:spPr>
          <a:xfrm>
            <a:off x="457198" y="949926"/>
            <a:ext cx="8289236" cy="5541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84" name="Body Level One…"/>
          <p:cNvSpPr txBox="1">
            <a:spLocks noGrp="1"/>
          </p:cNvSpPr>
          <p:nvPr>
            <p:ph type="body" idx="1"/>
          </p:nvPr>
        </p:nvSpPr>
        <p:spPr>
          <a:xfrm>
            <a:off x="457198" y="1647568"/>
            <a:ext cx="8289237" cy="297372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57200" y="69056"/>
            <a:ext cx="8229600" cy="1131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000000"/>
          </a:solidFill>
          <a:uFillTx/>
          <a:latin typeface="Roboto"/>
          <a:ea typeface="Roboto"/>
          <a:cs typeface="Roboto"/>
          <a:sym typeface="Roboto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000000"/>
          </a:solidFill>
          <a:uFillTx/>
          <a:latin typeface="Roboto"/>
          <a:ea typeface="Roboto"/>
          <a:cs typeface="Roboto"/>
          <a:sym typeface="Roboto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000000"/>
          </a:solidFill>
          <a:uFillTx/>
          <a:latin typeface="Roboto"/>
          <a:ea typeface="Roboto"/>
          <a:cs typeface="Roboto"/>
          <a:sym typeface="Roboto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000000"/>
          </a:solidFill>
          <a:uFillTx/>
          <a:latin typeface="Roboto"/>
          <a:ea typeface="Roboto"/>
          <a:cs typeface="Roboto"/>
          <a:sym typeface="Roboto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000000"/>
          </a:solidFill>
          <a:uFillTx/>
          <a:latin typeface="Roboto"/>
          <a:ea typeface="Roboto"/>
          <a:cs typeface="Roboto"/>
          <a:sym typeface="Roboto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000000"/>
          </a:solidFill>
          <a:uFillTx/>
          <a:latin typeface="Roboto"/>
          <a:ea typeface="Roboto"/>
          <a:cs typeface="Roboto"/>
          <a:sym typeface="Roboto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000000"/>
          </a:solidFill>
          <a:uFillTx/>
          <a:latin typeface="Roboto"/>
          <a:ea typeface="Roboto"/>
          <a:cs typeface="Roboto"/>
          <a:sym typeface="Roboto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000000"/>
          </a:solidFill>
          <a:uFillTx/>
          <a:latin typeface="Roboto"/>
          <a:ea typeface="Roboto"/>
          <a:cs typeface="Roboto"/>
          <a:sym typeface="Roboto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000000"/>
          </a:solidFill>
          <a:uFillTx/>
          <a:latin typeface="Roboto"/>
          <a:ea typeface="Roboto"/>
          <a:cs typeface="Roboto"/>
          <a:sym typeface="Roboto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rgbClr val="000000"/>
          </a:solidFill>
          <a:uFillTx/>
          <a:latin typeface="Roboto"/>
          <a:ea typeface="Roboto"/>
          <a:cs typeface="Roboto"/>
          <a:sym typeface="Roboto"/>
        </a:defRPr>
      </a:lvl1pPr>
      <a:lvl2pPr marL="457200" marR="0" indent="-18287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Roboto"/>
          <a:ea typeface="Roboto"/>
          <a:cs typeface="Roboto"/>
          <a:sym typeface="Roboto"/>
        </a:defRPr>
      </a:lvl2pPr>
      <a:lvl3pPr marL="1168400" marR="0" indent="-2540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Roboto"/>
          <a:ea typeface="Roboto"/>
          <a:cs typeface="Roboto"/>
          <a:sym typeface="Roboto"/>
        </a:defRPr>
      </a:lvl3pPr>
      <a:lvl4pPr marL="1657350" marR="0" indent="-28575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Roboto"/>
          <a:ea typeface="Roboto"/>
          <a:cs typeface="Roboto"/>
          <a:sym typeface="Roboto"/>
        </a:defRPr>
      </a:lvl4pPr>
      <a:lvl5pPr marL="2155371" marR="0" indent="-326571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Roboto"/>
          <a:ea typeface="Roboto"/>
          <a:cs typeface="Roboto"/>
          <a:sym typeface="Roboto"/>
        </a:defRPr>
      </a:lvl5pPr>
      <a:lvl6pPr marL="2571750" marR="0" indent="-28575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Roboto"/>
          <a:ea typeface="Roboto"/>
          <a:cs typeface="Roboto"/>
          <a:sym typeface="Roboto"/>
        </a:defRPr>
      </a:lvl6pPr>
      <a:lvl7pPr marL="3028950" marR="0" indent="-28575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Roboto"/>
          <a:ea typeface="Roboto"/>
          <a:cs typeface="Roboto"/>
          <a:sym typeface="Roboto"/>
        </a:defRPr>
      </a:lvl7pPr>
      <a:lvl8pPr marL="3486150" marR="0" indent="-28575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Roboto"/>
          <a:ea typeface="Roboto"/>
          <a:cs typeface="Roboto"/>
          <a:sym typeface="Roboto"/>
        </a:defRPr>
      </a:lvl8pPr>
      <a:lvl9pPr marL="3943350" marR="0" indent="-28575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Roboto"/>
          <a:ea typeface="Roboto"/>
          <a:cs typeface="Roboto"/>
          <a:sym typeface="Roboto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Picture Placeholder 1" descr="Picture Placeholder 1"/>
          <p:cNvPicPr>
            <a:picLocks noGrp="1" noChangeAspect="1"/>
          </p:cNvPicPr>
          <p:nvPr>
            <p:ph type="pic" idx="21"/>
          </p:nvPr>
        </p:nvPicPr>
        <p:blipFill>
          <a:blip r:embed="rId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09" name="Text Placeholder 2"/>
          <p:cNvSpPr txBox="1">
            <a:spLocks noGrp="1"/>
          </p:cNvSpPr>
          <p:nvPr>
            <p:ph type="body" sz="quarter" idx="1"/>
          </p:nvPr>
        </p:nvSpPr>
        <p:spPr>
          <a:xfrm>
            <a:off x="5685183" y="3518168"/>
            <a:ext cx="2822713" cy="38164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0" name="Title 3"/>
          <p:cNvSpPr txBox="1">
            <a:spLocks noGrp="1"/>
          </p:cNvSpPr>
          <p:nvPr>
            <p:ph type="title"/>
          </p:nvPr>
        </p:nvSpPr>
        <p:spPr>
          <a:xfrm>
            <a:off x="636103" y="3518168"/>
            <a:ext cx="4744281" cy="44689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itle 3"/>
          <p:cNvSpPr txBox="1">
            <a:spLocks noGrp="1"/>
          </p:cNvSpPr>
          <p:nvPr>
            <p:ph type="title"/>
          </p:nvPr>
        </p:nvSpPr>
        <p:spPr>
          <a:xfrm>
            <a:off x="457198" y="398044"/>
            <a:ext cx="8289236" cy="60960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3" name="Content Placeholder 4"/>
          <p:cNvSpPr txBox="1">
            <a:spLocks noGrp="1"/>
          </p:cNvSpPr>
          <p:nvPr>
            <p:ph type="body" idx="1"/>
          </p:nvPr>
        </p:nvSpPr>
        <p:spPr>
          <a:xfrm>
            <a:off x="457198" y="1143000"/>
            <a:ext cx="8289237" cy="241939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itle 1"/>
          <p:cNvSpPr txBox="1">
            <a:spLocks noGrp="1"/>
          </p:cNvSpPr>
          <p:nvPr>
            <p:ph type="title"/>
          </p:nvPr>
        </p:nvSpPr>
        <p:spPr>
          <a:xfrm>
            <a:off x="457198" y="949926"/>
            <a:ext cx="8289236" cy="55418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6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57198" y="1647568"/>
            <a:ext cx="8289237" cy="297372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itle 1"/>
          <p:cNvSpPr txBox="1">
            <a:spLocks noGrp="1"/>
          </p:cNvSpPr>
          <p:nvPr>
            <p:ph type="title"/>
          </p:nvPr>
        </p:nvSpPr>
        <p:spPr>
          <a:xfrm>
            <a:off x="457198" y="398044"/>
            <a:ext cx="8289236" cy="60960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9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57198" y="1142999"/>
            <a:ext cx="8289237" cy="241939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itle 1"/>
          <p:cNvSpPr txBox="1">
            <a:spLocks noGrp="1"/>
          </p:cNvSpPr>
          <p:nvPr>
            <p:ph type="title"/>
          </p:nvPr>
        </p:nvSpPr>
        <p:spPr>
          <a:xfrm>
            <a:off x="457198" y="949926"/>
            <a:ext cx="8289236" cy="55418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2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57198" y="1647568"/>
            <a:ext cx="8289237" cy="297372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itle 1"/>
          <p:cNvSpPr txBox="1">
            <a:spLocks noGrp="1"/>
          </p:cNvSpPr>
          <p:nvPr>
            <p:ph type="title"/>
          </p:nvPr>
        </p:nvSpPr>
        <p:spPr>
          <a:xfrm>
            <a:off x="457198" y="398044"/>
            <a:ext cx="8289236" cy="60960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5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57198" y="1142999"/>
            <a:ext cx="8289237" cy="241939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itle 1"/>
          <p:cNvSpPr txBox="1">
            <a:spLocks noGrp="1"/>
          </p:cNvSpPr>
          <p:nvPr>
            <p:ph type="title"/>
          </p:nvPr>
        </p:nvSpPr>
        <p:spPr>
          <a:xfrm>
            <a:off x="457198" y="949926"/>
            <a:ext cx="8289236" cy="55418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8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57198" y="1647568"/>
            <a:ext cx="8289237" cy="297372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Title 1"/>
          <p:cNvSpPr txBox="1">
            <a:spLocks noGrp="1"/>
          </p:cNvSpPr>
          <p:nvPr>
            <p:ph type="title"/>
          </p:nvPr>
        </p:nvSpPr>
        <p:spPr>
          <a:xfrm>
            <a:off x="457198" y="398044"/>
            <a:ext cx="8289236" cy="60960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1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57198" y="1142999"/>
            <a:ext cx="8289237" cy="241939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Title 1"/>
          <p:cNvSpPr txBox="1">
            <a:spLocks noGrp="1"/>
          </p:cNvSpPr>
          <p:nvPr>
            <p:ph type="title"/>
          </p:nvPr>
        </p:nvSpPr>
        <p:spPr>
          <a:xfrm>
            <a:off x="457198" y="949926"/>
            <a:ext cx="8289236" cy="55418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4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57198" y="1647825"/>
            <a:ext cx="8289237" cy="297346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Title 1"/>
          <p:cNvSpPr txBox="1">
            <a:spLocks noGrp="1"/>
          </p:cNvSpPr>
          <p:nvPr>
            <p:ph type="title"/>
          </p:nvPr>
        </p:nvSpPr>
        <p:spPr>
          <a:xfrm>
            <a:off x="457198" y="398044"/>
            <a:ext cx="8289236" cy="60960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7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57198" y="1143000"/>
            <a:ext cx="8289237" cy="241939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itle 1"/>
          <p:cNvSpPr txBox="1">
            <a:spLocks noGrp="1"/>
          </p:cNvSpPr>
          <p:nvPr>
            <p:ph type="title"/>
          </p:nvPr>
        </p:nvSpPr>
        <p:spPr>
          <a:xfrm>
            <a:off x="341610" y="1011929"/>
            <a:ext cx="8460779" cy="654326"/>
          </a:xfrm>
          <a:prstGeom prst="rect">
            <a:avLst/>
          </a:prstGeom>
        </p:spPr>
        <p:txBody>
          <a:bodyPr/>
          <a:lstStyle>
            <a:lvl1pPr>
              <a:defRPr spc="-100"/>
            </a:lvl1pPr>
          </a:lstStyle>
          <a:p>
            <a:r>
              <a:t>Click to add title</a:t>
            </a:r>
          </a:p>
        </p:txBody>
      </p:sp>
      <p:sp>
        <p:nvSpPr>
          <p:cNvPr id="186" name="Subtitle 2"/>
          <p:cNvSpPr txBox="1">
            <a:spLocks noGrp="1"/>
          </p:cNvSpPr>
          <p:nvPr>
            <p:ph type="body" sz="quarter" idx="1"/>
          </p:nvPr>
        </p:nvSpPr>
        <p:spPr>
          <a:xfrm>
            <a:off x="344558" y="1934581"/>
            <a:ext cx="8460776" cy="360368"/>
          </a:xfrm>
          <a:prstGeom prst="rect">
            <a:avLst/>
          </a:prstGeom>
        </p:spPr>
        <p:txBody>
          <a:bodyPr/>
          <a:lstStyle/>
          <a:p>
            <a:r>
              <a:t>Click to add subtitle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itle 1"/>
          <p:cNvSpPr txBox="1">
            <a:spLocks noGrp="1"/>
          </p:cNvSpPr>
          <p:nvPr>
            <p:ph type="title"/>
          </p:nvPr>
        </p:nvSpPr>
        <p:spPr>
          <a:xfrm>
            <a:off x="457198" y="949926"/>
            <a:ext cx="8289236" cy="55418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0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57198" y="1647824"/>
            <a:ext cx="8289237" cy="297346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Title 1"/>
          <p:cNvSpPr txBox="1">
            <a:spLocks noGrp="1"/>
          </p:cNvSpPr>
          <p:nvPr>
            <p:ph type="title"/>
          </p:nvPr>
        </p:nvSpPr>
        <p:spPr>
          <a:xfrm>
            <a:off x="457198" y="398044"/>
            <a:ext cx="8289236" cy="60960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3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57198" y="1143000"/>
            <a:ext cx="8289237" cy="241939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Title 1"/>
          <p:cNvSpPr txBox="1">
            <a:spLocks noGrp="1"/>
          </p:cNvSpPr>
          <p:nvPr>
            <p:ph type="title"/>
          </p:nvPr>
        </p:nvSpPr>
        <p:spPr>
          <a:xfrm>
            <a:off x="457198" y="949926"/>
            <a:ext cx="8289236" cy="55418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6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57198" y="1647824"/>
            <a:ext cx="8289237" cy="297346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57198" y="1143000"/>
            <a:ext cx="8289237" cy="241939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itle 1"/>
          <p:cNvSpPr txBox="1">
            <a:spLocks noGrp="1"/>
          </p:cNvSpPr>
          <p:nvPr>
            <p:ph type="title"/>
          </p:nvPr>
        </p:nvSpPr>
        <p:spPr>
          <a:xfrm>
            <a:off x="341610" y="1011929"/>
            <a:ext cx="8460779" cy="65432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9" name="Subtitle 2"/>
          <p:cNvSpPr txBox="1">
            <a:spLocks noGrp="1"/>
          </p:cNvSpPr>
          <p:nvPr>
            <p:ph type="body" sz="quarter" idx="1"/>
          </p:nvPr>
        </p:nvSpPr>
        <p:spPr>
          <a:xfrm>
            <a:off x="344558" y="2294949"/>
            <a:ext cx="8460776" cy="36036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0" name="TextBox 5"/>
          <p:cNvSpPr txBox="1"/>
          <p:nvPr/>
        </p:nvSpPr>
        <p:spPr>
          <a:xfrm>
            <a:off x="390276" y="2752754"/>
            <a:ext cx="8369339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t>Title | Organization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itle 1"/>
          <p:cNvSpPr txBox="1"/>
          <p:nvPr/>
        </p:nvSpPr>
        <p:spPr>
          <a:xfrm>
            <a:off x="602195" y="4685503"/>
            <a:ext cx="3905069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defRPr sz="900" spc="3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t>CONFIDENTIAL UNTIL APRIL 23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itle 1"/>
          <p:cNvSpPr txBox="1"/>
          <p:nvPr/>
        </p:nvSpPr>
        <p:spPr>
          <a:xfrm>
            <a:off x="5999583" y="334301"/>
            <a:ext cx="2821496" cy="266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defRPr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t>Confidential until April 23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itle 1"/>
          <p:cNvSpPr txBox="1">
            <a:spLocks noGrp="1"/>
          </p:cNvSpPr>
          <p:nvPr>
            <p:ph type="title"/>
          </p:nvPr>
        </p:nvSpPr>
        <p:spPr>
          <a:xfrm>
            <a:off x="3134138" y="1055377"/>
            <a:ext cx="4491613" cy="114047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7" name="Subtitle 2"/>
          <p:cNvSpPr txBox="1">
            <a:spLocks noGrp="1"/>
          </p:cNvSpPr>
          <p:nvPr>
            <p:ph type="body" sz="quarter" idx="1"/>
          </p:nvPr>
        </p:nvSpPr>
        <p:spPr>
          <a:xfrm>
            <a:off x="3134140" y="2874654"/>
            <a:ext cx="4491613" cy="114047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itle 1"/>
          <p:cNvSpPr txBox="1">
            <a:spLocks noGrp="1"/>
          </p:cNvSpPr>
          <p:nvPr>
            <p:ph type="title"/>
          </p:nvPr>
        </p:nvSpPr>
        <p:spPr>
          <a:xfrm>
            <a:off x="2084294" y="598594"/>
            <a:ext cx="6754905" cy="67586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itle 1"/>
          <p:cNvSpPr txBox="1">
            <a:spLocks noGrp="1"/>
          </p:cNvSpPr>
          <p:nvPr>
            <p:ph type="title"/>
          </p:nvPr>
        </p:nvSpPr>
        <p:spPr>
          <a:xfrm>
            <a:off x="457198" y="1024766"/>
            <a:ext cx="8289236" cy="64008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2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57198" y="1807393"/>
            <a:ext cx="8289237" cy="293682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itle 1"/>
          <p:cNvSpPr txBox="1">
            <a:spLocks noGrp="1"/>
          </p:cNvSpPr>
          <p:nvPr>
            <p:ph type="title"/>
          </p:nvPr>
        </p:nvSpPr>
        <p:spPr>
          <a:xfrm>
            <a:off x="457198" y="884807"/>
            <a:ext cx="8289236" cy="64008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5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3575050" y="1667434"/>
            <a:ext cx="5111750" cy="293764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6" name="Text Placeholder 3"/>
          <p:cNvSpPr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0000FF"/>
      </a:hlink>
      <a:folHlink>
        <a:srgbClr val="FF00FF"/>
      </a:folHlink>
    </a:clrScheme>
    <a:fontScheme name="Essential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3000" rotWithShape="0">
              <a:srgbClr val="000000">
                <a:alpha val="4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8575" cap="flat">
          <a:solidFill>
            <a:schemeClr val="accent1"/>
          </a:solidFill>
          <a:prstDash val="solid"/>
          <a:round/>
        </a:ln>
        <a:effectLst>
          <a:outerShdw blurRad="38100" dist="23000" rotWithShape="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857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0000FF"/>
      </a:hlink>
      <a:folHlink>
        <a:srgbClr val="FF00FF"/>
      </a:folHlink>
    </a:clrScheme>
    <a:fontScheme name="Essential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3000" rotWithShape="0">
              <a:srgbClr val="000000">
                <a:alpha val="4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8575" cap="flat">
          <a:solidFill>
            <a:schemeClr val="accent1"/>
          </a:solidFill>
          <a:prstDash val="solid"/>
          <a:round/>
        </a:ln>
        <a:effectLst>
          <a:outerShdw blurRad="38100" dist="23000" rotWithShape="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857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f52a817-8826-4086-bb48-8382f142391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9DEFD4814EFA44A19B59E20EFDCC27" ma:contentTypeVersion="16" ma:contentTypeDescription="Create a new document." ma:contentTypeScope="" ma:versionID="3f780c546875f0397b38d8472f7a8182">
  <xsd:schema xmlns:xsd="http://www.w3.org/2001/XMLSchema" xmlns:xs="http://www.w3.org/2001/XMLSchema" xmlns:p="http://schemas.microsoft.com/office/2006/metadata/properties" xmlns:ns3="3444e55b-0deb-4c8a-bebc-2959be9fc1b3" xmlns:ns4="bf52a817-8826-4086-bb48-8382f1423913" targetNamespace="http://schemas.microsoft.com/office/2006/metadata/properties" ma:root="true" ma:fieldsID="20d34d03fe28931f13909fd4a26ac502" ns3:_="" ns4:_="">
    <xsd:import namespace="3444e55b-0deb-4c8a-bebc-2959be9fc1b3"/>
    <xsd:import namespace="bf52a817-8826-4086-bb48-8382f142391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LengthInSeconds" minOccurs="0"/>
                <xsd:element ref="ns4:_activity" minOccurs="0"/>
                <xsd:element ref="ns4:MediaServiceLocation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44e55b-0deb-4c8a-bebc-2959be9fc1b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52a817-8826-4086-bb48-8382f14239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4DDE18-EC4E-46D3-A4EB-BECE389D39D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F2B54BB-22F6-4870-BE70-0C6E891E0A87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2006/metadata/properties"/>
    <ds:schemaRef ds:uri="3444e55b-0deb-4c8a-bebc-2959be9fc1b3"/>
    <ds:schemaRef ds:uri="bf52a817-8826-4086-bb48-8382f1423913"/>
    <ds:schemaRef ds:uri="http://www.w3.org/XML/1998/namespace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E31CD1B7-A024-469C-B728-EEEE604A06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44e55b-0deb-4c8a-bebc-2959be9fc1b3"/>
    <ds:schemaRef ds:uri="bf52a817-8826-4086-bb48-8382f14239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</Words>
  <Application>Microsoft Office PowerPoint</Application>
  <PresentationFormat>On-screen Show (16:9)</PresentationFormat>
  <Paragraphs>11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Essential</vt:lpstr>
      <vt:lpstr>PowerPoint Presentation</vt:lpstr>
      <vt:lpstr>Click to add 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Denise Anderson</dc:creator>
  <cp:lastModifiedBy>Denise Anderson</cp:lastModifiedBy>
  <cp:revision>8</cp:revision>
  <dcterms:modified xsi:type="dcterms:W3CDTF">2024-05-09T16:38:17Z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0x010100039DEFD4814EFA44A19B59E20EFDCC27</vt:lpwstr>
  </property>
  <property fmtid="{D5CDD505-2E9C-101B-9397-08002B2CF9AE}" pid="3" name="MediaServiceImageTags">
    <vt:lpwstr/>
  </property>
</Properties>
</file>