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57" r:id="rId4"/>
    <p:sldId id="273" r:id="rId5"/>
    <p:sldId id="276" r:id="rId6"/>
    <p:sldId id="266" r:id="rId7"/>
    <p:sldId id="274" r:id="rId8"/>
    <p:sldId id="275" r:id="rId9"/>
    <p:sldId id="269" r:id="rId10"/>
    <p:sldId id="271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88748" autoAdjust="0"/>
  </p:normalViewPr>
  <p:slideViewPr>
    <p:cSldViewPr>
      <p:cViewPr varScale="1">
        <p:scale>
          <a:sx n="75" d="100"/>
          <a:sy n="75" d="100"/>
        </p:scale>
        <p:origin x="99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01DEC-EFBA-4D6E-B3ED-5E8A0B9813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A2B8A-0ABB-45CE-9EA8-F07EA8E106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23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A14F-62C2-46E0-8F7B-4337494CA3F7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BBC0B-B368-4B1C-83B7-669C3767CA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47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7BBC0B-B368-4B1C-83B7-669C3767CA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75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një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studimi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të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botuar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në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vitit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2015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Open Data Albania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përdorimi</a:t>
            </a:r>
            <a:r>
              <a:rPr lang="sq-A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internetit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në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Shqipëri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pësuar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rritje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7BBC0B-B368-4B1C-83B7-669C3767CA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9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0360-6CB2-4E31-B289-87053DCE6D39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7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EA19-F6BC-405F-AD2D-EF771D4AF002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5587-C0C2-4FAE-BB94-6E689B44A666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CF73-D823-449B-8099-B1AB3E96710F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5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9F56-62CB-4831-B9FA-2C15F8D63271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0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5C8E-77FD-43FC-8B14-8CB8E7CBAFB7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5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F6FB-35CA-4B88-9DFF-BC05D0375791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6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1EDFB-1070-4755-B639-9C1BD5AC1785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4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9FEE-240B-4386-95D8-A30545E6200E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9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084BA8F-E3BB-4BB7-BD23-F1D511BC2F04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7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7D188-54C8-42C1-9400-53EB32797917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4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7736D3-8F6E-49AA-9BA9-CA5D014C268B}" type="datetime1">
              <a:rPr lang="en-US" smtClean="0"/>
              <a:t>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BAF577-F427-4C3B-BEAD-7699ABF68A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84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eview.tinyurl.com/b28a525" TargetMode="External"/><Relationship Id="rId2" Type="http://schemas.openxmlformats.org/officeDocument/2006/relationships/hyperlink" Target="http://latenews.altervista.org/2012/05/07/a-rrezikohet-privatesia-juaj-ne-faceboo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eview.tinyurl.com/6s2wrkp" TargetMode="External"/><Relationship Id="rId5" Type="http://schemas.openxmlformats.org/officeDocument/2006/relationships/hyperlink" Target="http://preview.tinyurl.com/6wkpae5" TargetMode="External"/><Relationship Id="rId4" Type="http://schemas.openxmlformats.org/officeDocument/2006/relationships/hyperlink" Target="https://www.facebook.com/settings?tab=security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etworldstats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7541" y="323827"/>
            <a:ext cx="50369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“Mehmet Akif” Schools</a:t>
            </a:r>
            <a:endParaRPr lang="sq-AL" sz="3600" b="1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2460" y="3575209"/>
            <a:ext cx="607882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q-A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Punim Seminarik</a:t>
            </a:r>
          </a:p>
          <a:p>
            <a:pPr algn="ctr">
              <a:defRPr/>
            </a:pPr>
            <a:endParaRPr lang="sq-AL" sz="3000" b="1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sq-AL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"/>
                <a:ea typeface="ＭＳ Ｐゴシック" charset="0"/>
                <a:cs typeface="ＭＳ Ｐゴシック" charset="0"/>
              </a:rPr>
              <a:t>Lënda</a:t>
            </a:r>
            <a:r>
              <a:rPr lang="sq-A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ＭＳ Ｐゴシック" charset="0"/>
                <a:cs typeface="ＭＳ Ｐゴシック" charset="0"/>
              </a:rPr>
              <a:t>ICT </a:t>
            </a:r>
            <a:endParaRPr lang="sq-AL" sz="2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endParaRPr lang="sq-AL" sz="2200" b="1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sq-AL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Tema: Menaxhimi i sigurisë ne rrjetet sociale</a:t>
            </a:r>
            <a:endParaRPr lang="sq-AL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58"/>
          <p:cNvSpPr txBox="1">
            <a:spLocks noChangeArrowheads="1"/>
          </p:cNvSpPr>
          <p:nvPr/>
        </p:nvSpPr>
        <p:spPr bwMode="auto">
          <a:xfrm>
            <a:off x="1676401" y="5816026"/>
            <a:ext cx="32726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404040"/>
                </a:solidFill>
              </a:rPr>
              <a:t>Mentor</a:t>
            </a:r>
            <a:r>
              <a:rPr lang="sq-AL" sz="1600" dirty="0">
                <a:solidFill>
                  <a:srgbClr val="404040"/>
                </a:solidFill>
              </a:rPr>
              <a:t>i</a:t>
            </a:r>
            <a:r>
              <a:rPr lang="en-US" sz="1600" dirty="0">
                <a:solidFill>
                  <a:srgbClr val="404040"/>
                </a:solidFill>
              </a:rPr>
              <a:t>:</a:t>
            </a:r>
            <a:br>
              <a:rPr lang="en-US" sz="1600" dirty="0">
                <a:solidFill>
                  <a:srgbClr val="404040"/>
                </a:solidFill>
              </a:rPr>
            </a:br>
            <a:r>
              <a:rPr lang="en-US" sz="1600" dirty="0" err="1">
                <a:solidFill>
                  <a:srgbClr val="404040"/>
                </a:solidFill>
              </a:rPr>
              <a:t>Msc</a:t>
            </a:r>
            <a:r>
              <a:rPr lang="en-US" sz="1600" dirty="0">
                <a:solidFill>
                  <a:srgbClr val="404040"/>
                </a:solidFill>
              </a:rPr>
              <a:t>. Prof </a:t>
            </a:r>
            <a:r>
              <a:rPr lang="en-US" sz="1600" dirty="0" err="1">
                <a:solidFill>
                  <a:srgbClr val="404040"/>
                </a:solidFill>
              </a:rPr>
              <a:t>Em</a:t>
            </a:r>
            <a:r>
              <a:rPr lang="sq-AL" sz="1600" dirty="0">
                <a:solidFill>
                  <a:srgbClr val="404040"/>
                </a:solidFill>
              </a:rPr>
              <a:t>ër dhe Mbiemër</a:t>
            </a:r>
            <a:endParaRPr lang="en-US" sz="1600" dirty="0">
              <a:solidFill>
                <a:srgbClr val="404040"/>
              </a:solidFill>
            </a:endParaRPr>
          </a:p>
        </p:txBody>
      </p:sp>
      <p:sp>
        <p:nvSpPr>
          <p:cNvPr id="8" name="TextBox 58"/>
          <p:cNvSpPr txBox="1">
            <a:spLocks noChangeArrowheads="1"/>
          </p:cNvSpPr>
          <p:nvPr/>
        </p:nvSpPr>
        <p:spPr bwMode="auto">
          <a:xfrm>
            <a:off x="8484746" y="5795244"/>
            <a:ext cx="17235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404040"/>
                </a:solidFill>
              </a:rPr>
              <a:t>Nxënësit</a:t>
            </a:r>
            <a:r>
              <a:rPr lang="en-US" sz="1600" dirty="0">
                <a:solidFill>
                  <a:srgbClr val="404040"/>
                </a:solidFill>
              </a:rPr>
              <a:t>: </a:t>
            </a:r>
          </a:p>
          <a:p>
            <a:r>
              <a:rPr lang="en-US" sz="1600" dirty="0" err="1">
                <a:solidFill>
                  <a:srgbClr val="404040"/>
                </a:solidFill>
              </a:rPr>
              <a:t>Emër</a:t>
            </a:r>
            <a:r>
              <a:rPr lang="en-US" sz="1600" dirty="0">
                <a:solidFill>
                  <a:srgbClr val="404040"/>
                </a:solidFill>
              </a:rPr>
              <a:t> </a:t>
            </a:r>
            <a:r>
              <a:rPr lang="en-US" sz="1600" dirty="0" err="1">
                <a:solidFill>
                  <a:srgbClr val="404040"/>
                </a:solidFill>
              </a:rPr>
              <a:t>Mbiemer</a:t>
            </a:r>
            <a:endParaRPr lang="sq-AL" sz="1600" dirty="0">
              <a:solidFill>
                <a:srgbClr val="40404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ED5FAB-7A59-4135-B8B9-2927558546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70" y="1373975"/>
            <a:ext cx="1828800" cy="18075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400" u="sng" dirty="0">
              <a:solidFill>
                <a:srgbClr val="0000FF"/>
              </a:solidFill>
              <a:latin typeface="Arial Narrow" pitchFamily="34" charset="0"/>
              <a:hlinkClick r:id="rId2"/>
            </a:endParaRPr>
          </a:p>
          <a:p>
            <a:pPr lvl="0"/>
            <a:r>
              <a:rPr lang="en-US" sz="2400" u="sng" dirty="0">
                <a:solidFill>
                  <a:srgbClr val="0000FF"/>
                </a:solidFill>
                <a:latin typeface="Arial Narrow" pitchFamily="34" charset="0"/>
                <a:hlinkClick r:id="rId2"/>
              </a:rPr>
              <a:t>http://latenews.altervista.org/2012/05/07/a-rrezikohet-privatesia-juaj-ne-facebook/</a:t>
            </a:r>
            <a:r>
              <a:rPr lang="sq-AL" sz="2400" dirty="0">
                <a:solidFill>
                  <a:srgbClr val="0000FF"/>
                </a:solidFill>
                <a:latin typeface="Arial Narrow" pitchFamily="34" charset="0"/>
              </a:rPr>
              <a:t> </a:t>
            </a:r>
            <a:endParaRPr lang="en-US" sz="2400" dirty="0">
              <a:solidFill>
                <a:srgbClr val="0000FF"/>
              </a:solidFill>
              <a:latin typeface="Arial Narrow" pitchFamily="34" charset="0"/>
            </a:endParaRPr>
          </a:p>
          <a:p>
            <a:pPr lvl="0"/>
            <a:r>
              <a:rPr lang="en-US" sz="2400" dirty="0">
                <a:solidFill>
                  <a:srgbClr val="0000FF"/>
                </a:solidFill>
                <a:latin typeface="Arial Narrow" pitchFamily="34" charset="0"/>
                <a:hlinkClick r:id="rId3"/>
              </a:rPr>
              <a:t>http://preview.tinyurl.com/b28a525</a:t>
            </a:r>
            <a:r>
              <a:rPr lang="en-US" sz="2400" dirty="0">
                <a:solidFill>
                  <a:srgbClr val="0000FF"/>
                </a:solidFill>
                <a:latin typeface="Arial Narrow" pitchFamily="34" charset="0"/>
              </a:rPr>
              <a:t> 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Arial Narrow" pitchFamily="34" charset="0"/>
                <a:hlinkClick r:id="rId4"/>
              </a:rPr>
              <a:t>https://www.facebook.com/settings?tab=security</a:t>
            </a:r>
            <a:r>
              <a:rPr lang="en-US" sz="2400" dirty="0">
                <a:solidFill>
                  <a:srgbClr val="0000FF"/>
                </a:solidFill>
                <a:latin typeface="Arial Narrow" pitchFamily="34" charset="0"/>
              </a:rPr>
              <a:t> </a:t>
            </a:r>
          </a:p>
          <a:p>
            <a:r>
              <a:rPr lang="en-US" sz="2400" dirty="0">
                <a:solidFill>
                  <a:srgbClr val="0000FF"/>
                </a:solidFill>
                <a:latin typeface="Arial Narrow" pitchFamily="34" charset="0"/>
                <a:hlinkClick r:id="rId5"/>
              </a:rPr>
              <a:t>http://preview.tinyurl.com/6wkpae5</a:t>
            </a:r>
            <a:r>
              <a:rPr lang="en-US" sz="2400" dirty="0">
                <a:solidFill>
                  <a:srgbClr val="0000FF"/>
                </a:solidFill>
                <a:latin typeface="Arial Narrow" pitchFamily="34" charset="0"/>
              </a:rPr>
              <a:t> 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Arial Narrow" pitchFamily="34" charset="0"/>
                <a:hlinkClick r:id="rId6"/>
              </a:rPr>
              <a:t>http://preview.tinyurl.com/6s2wrkp</a:t>
            </a:r>
            <a:r>
              <a:rPr lang="en-US" sz="2400" dirty="0">
                <a:solidFill>
                  <a:srgbClr val="0000FF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7D942-2AE4-4687-BCB0-44CC3FCA5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82191" y="3352800"/>
            <a:ext cx="6227618" cy="99060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/>
          <a:p>
            <a:pPr algn="just" defTabSz="914400">
              <a:spcBef>
                <a:spcPct val="0"/>
              </a:spcBef>
              <a:defRPr/>
            </a:pPr>
            <a:r>
              <a:rPr lang="sq-AL" sz="32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Ju faleminderit për vëmendjen tuaj !!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FB2D189-50AF-4F14-BEFB-F6CEB9DE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1080" y="2606040"/>
            <a:ext cx="2529840" cy="822961"/>
          </a:xfrm>
        </p:spPr>
        <p:txBody>
          <a:bodyPr/>
          <a:lstStyle/>
          <a:p>
            <a:r>
              <a:rPr lang="en-US"/>
              <a:t>Pyetje??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62EF18E-51D8-4C7D-8BA6-EC6D4B36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7D64A-AF66-4B4E-833E-CEB64825D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Rregullat e punimit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DE2B8-3097-4F19-AC57-3FA8E94BD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Punimi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ta </a:t>
            </a:r>
            <a:r>
              <a:rPr lang="en-US" dirty="0" err="1"/>
              <a:t>ketë</a:t>
            </a:r>
            <a:r>
              <a:rPr lang="en-US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Përmbajtjen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Hyrjen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Pjesën</a:t>
            </a:r>
            <a:r>
              <a:rPr lang="en-US" dirty="0"/>
              <a:t> </a:t>
            </a:r>
            <a:r>
              <a:rPr lang="en-US" dirty="0" err="1"/>
              <a:t>Hulumtuese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Përfundimin</a:t>
            </a:r>
            <a:r>
              <a:rPr lang="en-US" dirty="0"/>
              <a:t> e </a:t>
            </a:r>
            <a:r>
              <a:rPr lang="en-US" dirty="0" err="1"/>
              <a:t>temës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Literaturën</a:t>
            </a:r>
            <a:r>
              <a:rPr lang="en-US" dirty="0"/>
              <a:t> (apo </a:t>
            </a:r>
            <a:r>
              <a:rPr lang="en-US" dirty="0" err="1"/>
              <a:t>burimet</a:t>
            </a:r>
            <a:r>
              <a:rPr lang="en-US" dirty="0"/>
              <a:t> e </a:t>
            </a:r>
            <a:r>
              <a:rPr lang="en-US" dirty="0" err="1"/>
              <a:t>marrura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materialit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e </a:t>
            </a:r>
            <a:r>
              <a:rPr lang="en-US" dirty="0" err="1"/>
              <a:t>keni</a:t>
            </a:r>
            <a:r>
              <a:rPr lang="en-US" dirty="0"/>
              <a:t> </a:t>
            </a:r>
            <a:r>
              <a:rPr lang="en-US" dirty="0" err="1"/>
              <a:t>zgjedhur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C9228-779D-49FE-AD27-CDA804B3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4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/>
              <a:t>Përmbajtja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q-AL" dirty="0">
                <a:latin typeface="Arial Narrow" pitchFamily="34" charset="0"/>
              </a:rPr>
              <a:t>Hyrje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ose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Abstrakt</a:t>
            </a:r>
            <a:endParaRPr lang="sq-AL" dirty="0"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q-AL" dirty="0">
                <a:latin typeface="Arial Narrow" pitchFamily="34" charset="0"/>
              </a:rPr>
              <a:t>Siguria ne rrjetat sociale</a:t>
            </a:r>
          </a:p>
          <a:p>
            <a:pPr marL="457200" indent="-457200">
              <a:buFont typeface="+mj-lt"/>
              <a:buAutoNum type="arabicPeriod"/>
            </a:pPr>
            <a:r>
              <a:rPr lang="sq-AL" dirty="0">
                <a:latin typeface="Arial Narrow" pitchFamily="34" charset="0"/>
              </a:rPr>
              <a:t>Përfundim</a:t>
            </a:r>
          </a:p>
          <a:p>
            <a:pPr marL="457200" indent="-457200">
              <a:buFont typeface="+mj-lt"/>
              <a:buAutoNum type="arabicPeriod"/>
            </a:pPr>
            <a:r>
              <a:rPr lang="sq-AL" dirty="0">
                <a:latin typeface="Arial Narrow" pitchFamily="34" charset="0"/>
              </a:rPr>
              <a:t>Literatura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C4343-56C5-4B21-B089-4C7E6A6A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A8A1-3C03-419E-8C4F-4C11D3EE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Hyrje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Abstrakt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575F1-5142-4E44-AE3B-B2DAC5588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Zhvillimi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shpejtë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teknologjisë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sjellë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dekadat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fundit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ndryshime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radikale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çdo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jetës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q-AL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q-AL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Shoqëria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informacionit</a:t>
            </a:r>
            <a:r>
              <a:rPr lang="sq-AL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bazohet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prodhimin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pakufishëm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pandalshëm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Fjal</a:t>
            </a:r>
            <a:r>
              <a:rPr lang="sq-A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ët kyçe: Siguri, hulumtim, statistika, teknologji, facebook, instgram.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5C630-2ABD-4FCE-A5CA-CD846492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4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D342CA3-F1B8-43A1-B0EB-95A9EA07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563" y="304801"/>
            <a:ext cx="7543800" cy="482319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Hello world!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365094E-7217-4E09-ADF0-11D2BF70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888" y="1307959"/>
            <a:ext cx="7915272" cy="1371600"/>
          </a:xfrm>
        </p:spPr>
        <p:txBody>
          <a:bodyPr>
            <a:normAutofit/>
          </a:bodyPr>
          <a:lstStyle/>
          <a:p>
            <a:pPr algn="just"/>
            <a:r>
              <a:rPr lang="sq-AL" dirty="0">
                <a:solidFill>
                  <a:srgbClr val="FF0000"/>
                </a:solidFill>
                <a:latin typeface="Arial Narrow" pitchFamily="34" charset="0"/>
              </a:rPr>
              <a:t>Mbrojtja </a:t>
            </a:r>
            <a:r>
              <a:rPr lang="sq-AL" dirty="0">
                <a:latin typeface="Arial Narrow" pitchFamily="34" charset="0"/>
              </a:rPr>
              <a:t>me e mire është limitimi i </a:t>
            </a:r>
            <a:r>
              <a:rPr lang="sq-AL" dirty="0" err="1">
                <a:latin typeface="Arial Narrow" pitchFamily="34" charset="0"/>
              </a:rPr>
              <a:t>postimeve</a:t>
            </a:r>
            <a:r>
              <a:rPr lang="sq-AL" dirty="0">
                <a:latin typeface="Arial Narrow" pitchFamily="34" charset="0"/>
              </a:rPr>
              <a:t> te informacioneve. </a:t>
            </a:r>
          </a:p>
          <a:p>
            <a:pPr algn="just"/>
            <a:r>
              <a:rPr lang="sq-AL" dirty="0">
                <a:solidFill>
                  <a:srgbClr val="FF0000"/>
                </a:solidFill>
                <a:latin typeface="Arial Narrow" pitchFamily="34" charset="0"/>
              </a:rPr>
              <a:t>Përveç shqetësimeve të intimitetit</a:t>
            </a:r>
            <a:r>
              <a:rPr lang="sq-AL" dirty="0">
                <a:latin typeface="Arial Narrow" pitchFamily="34" charset="0"/>
              </a:rPr>
              <a:t>, faqet e rrjeteve sociale mund të përdoren nga kriminelët në internet për të sulmuar ju apo pajisjet tuaja.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8021B-CA67-4B40-8A66-9098F34A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B40A6D-553C-4421-BF6A-7D97CF6EE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876" y="2725345"/>
            <a:ext cx="3736248" cy="280218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E940741-BC50-4B7B-9721-82F354606EFE}"/>
              </a:ext>
            </a:extLst>
          </p:cNvPr>
          <p:cNvSpPr txBox="1"/>
          <p:nvPr/>
        </p:nvSpPr>
        <p:spPr>
          <a:xfrm>
            <a:off x="4827107" y="5638800"/>
            <a:ext cx="276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Fig 1.1 </a:t>
            </a:r>
            <a:r>
              <a:rPr lang="en-US" b="1" dirty="0" err="1"/>
              <a:t>Hyrje</a:t>
            </a:r>
            <a:r>
              <a:rPr lang="en-US" b="1" dirty="0"/>
              <a:t> ne </a:t>
            </a:r>
            <a:r>
              <a:rPr lang="en-US" b="1" dirty="0" err="1"/>
              <a:t>programim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823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sq-AL" dirty="0"/>
              <a:t>Siguria ne rrjetat sociale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q-AL" dirty="0">
                <a:solidFill>
                  <a:srgbClr val="FF0000"/>
                </a:solidFill>
                <a:latin typeface="Arial Narrow" pitchFamily="34" charset="0"/>
              </a:rPr>
              <a:t>Mbrojtja </a:t>
            </a:r>
            <a:r>
              <a:rPr lang="sq-AL" dirty="0">
                <a:latin typeface="Arial Narrow" pitchFamily="34" charset="0"/>
              </a:rPr>
              <a:t>me e mire është limitimi i postimeve te informacioneve. </a:t>
            </a:r>
          </a:p>
          <a:p>
            <a:pPr algn="just"/>
            <a:endParaRPr lang="sq-AL" dirty="0">
              <a:latin typeface="Arial Narrow" pitchFamily="34" charset="0"/>
            </a:endParaRPr>
          </a:p>
          <a:p>
            <a:pPr algn="just"/>
            <a:r>
              <a:rPr lang="sq-AL" dirty="0">
                <a:latin typeface="Arial Narrow" pitchFamily="34" charset="0"/>
              </a:rPr>
              <a:t>Po, zgjedhja e mënyrës e privatësisë mund te siguroj mbrojtjen, </a:t>
            </a:r>
            <a:r>
              <a:rPr lang="sq-AL" dirty="0">
                <a:solidFill>
                  <a:srgbClr val="FF0000"/>
                </a:solidFill>
                <a:latin typeface="Arial Narrow" pitchFamily="34" charset="0"/>
              </a:rPr>
              <a:t>megjithatë</a:t>
            </a:r>
            <a:r>
              <a:rPr lang="sq-AL" dirty="0">
                <a:latin typeface="Arial Narrow" pitchFamily="34" charset="0"/>
              </a:rPr>
              <a:t> duhet te mbani ne mend se zgjedhja e mënyrës se privatësisë është shpesh ne kundërshtim dhe mund te ndërroje here pas here pa dijeninë tuaj. </a:t>
            </a:r>
          </a:p>
          <a:p>
            <a:pPr algn="just"/>
            <a:endParaRPr lang="sq-AL" dirty="0">
              <a:latin typeface="Arial Narrow" pitchFamily="34" charset="0"/>
            </a:endParaRPr>
          </a:p>
          <a:p>
            <a:pPr algn="just"/>
            <a:r>
              <a:rPr lang="sq-AL" dirty="0">
                <a:solidFill>
                  <a:srgbClr val="FF0000"/>
                </a:solidFill>
                <a:latin typeface="Arial Narrow" pitchFamily="34" charset="0"/>
              </a:rPr>
              <a:t>Përveç shqetësimeve të intimitetit</a:t>
            </a:r>
            <a:r>
              <a:rPr lang="sq-AL" dirty="0">
                <a:latin typeface="Arial Narrow" pitchFamily="34" charset="0"/>
              </a:rPr>
              <a:t>, faqet e rrjeteve sociale mund të përdoren nga kriminelët në internet për të sulmuar ju apo pajisjet tuaja.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B7FF6C-A5F3-42DE-9973-E87D2FA2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/>
              <a:t>2. Insertimi i fotove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773" y="2105086"/>
            <a:ext cx="5972175" cy="3209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38491" y="5682734"/>
            <a:ext cx="503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>
                <a:hlinkClick r:id="rId3"/>
              </a:rPr>
              <a:t>Fig 2.1 Numri i përdoruesve të internetit në europë.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8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220" y="1676400"/>
            <a:ext cx="5972175" cy="3219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1800" y="5334002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dirty="0"/>
              <a:t>Fig 2.2 Numri i përdoruesve të internetit në europë.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9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sq-AL" dirty="0"/>
              <a:t>Përfundim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q-AL" dirty="0">
                <a:latin typeface="Arial Narrow" pitchFamily="34" charset="0"/>
              </a:rPr>
              <a:t>Nga ky punim seminari mësuam se faqet e rrjeteve sociale janë ne një mënyrë të fuqishme dhe zbavitëse për të komunikuar me botën. </a:t>
            </a:r>
          </a:p>
          <a:p>
            <a:pPr algn="just"/>
            <a:endParaRPr lang="sq-AL" dirty="0">
              <a:latin typeface="Arial Narrow" pitchFamily="34" charset="0"/>
            </a:endParaRPr>
          </a:p>
          <a:p>
            <a:pPr algn="just"/>
            <a:r>
              <a:rPr lang="sq-AL" dirty="0">
                <a:latin typeface="Arial Narrow" pitchFamily="34" charset="0"/>
              </a:rPr>
              <a:t>Në qoftë se ju ndiqni këshilla te përshkruara këtu, ju duhet të je</a:t>
            </a:r>
            <a:r>
              <a:rPr lang="en-US" dirty="0" err="1">
                <a:latin typeface="Arial Narrow" pitchFamily="34" charset="0"/>
              </a:rPr>
              <a:t>ni</a:t>
            </a:r>
            <a:r>
              <a:rPr lang="sq-AL" dirty="0">
                <a:latin typeface="Arial Narrow" pitchFamily="34" charset="0"/>
              </a:rPr>
              <a:t> në gjendje të gëzoni një  siguri shumë më të larte dhe përvoje në internet. </a:t>
            </a:r>
          </a:p>
          <a:p>
            <a:pPr algn="just"/>
            <a:endParaRPr lang="sq-AL" dirty="0">
              <a:latin typeface="Arial Narrow" pitchFamily="34" charset="0"/>
            </a:endParaRPr>
          </a:p>
          <a:p>
            <a:pPr algn="just"/>
            <a:r>
              <a:rPr lang="sq-AL" dirty="0">
                <a:latin typeface="Arial Narrow" pitchFamily="34" charset="0"/>
              </a:rPr>
              <a:t>Gjithashtu për më shumë informacione se si të përdorim faqet e sigurta te rrjeteve sociale apo edhe te raportoni një aktivitet te paautorizuar dhe të jeni te sigurt për të shqyrtuar faqet e sigurisë të vendeve  ku ju jeni duke eksploruar ne atë faqe.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B34E3-EE1A-4067-B081-6E830201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AF577-F427-4C3B-BEAD-7699ABF68A1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270</TotalTime>
  <Words>475</Words>
  <Application>Microsoft Office PowerPoint</Application>
  <PresentationFormat>Widescreen</PresentationFormat>
  <Paragraphs>73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Calibri </vt:lpstr>
      <vt:lpstr>Calibri Light</vt:lpstr>
      <vt:lpstr>Times New Roman</vt:lpstr>
      <vt:lpstr>Retrospect</vt:lpstr>
      <vt:lpstr>PowerPoint Presentation</vt:lpstr>
      <vt:lpstr>Rregullat e punimit</vt:lpstr>
      <vt:lpstr>Përmbajtja</vt:lpstr>
      <vt:lpstr>1. Hyrje ose Abstrakt</vt:lpstr>
      <vt:lpstr>1.1 Hello world!</vt:lpstr>
      <vt:lpstr>2. Siguria ne rrjetat sociale</vt:lpstr>
      <vt:lpstr>2. Insertimi i fotove</vt:lpstr>
      <vt:lpstr>PowerPoint Presentation</vt:lpstr>
      <vt:lpstr>3. Përfundim</vt:lpstr>
      <vt:lpstr>4. Literatura</vt:lpstr>
      <vt:lpstr>Pyetje??</vt:lpstr>
    </vt:vector>
  </TitlesOfParts>
  <Company>Carralluke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Prof. Arber Gegaj</dc:creator>
  <cp:lastModifiedBy>Admin</cp:lastModifiedBy>
  <cp:revision>55</cp:revision>
  <dcterms:created xsi:type="dcterms:W3CDTF">2014-03-12T21:12:11Z</dcterms:created>
  <dcterms:modified xsi:type="dcterms:W3CDTF">2022-02-04T08:09:16Z</dcterms:modified>
</cp:coreProperties>
</file>