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3"/>
    <p:sldMasterId id="214748365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Lst>
  <p:sldSz cy="6858000" cx="9144000"/>
  <p:notesSz cx="6858000" cy="9144000"/>
  <p:embeddedFontLst>
    <p:embeddedFont>
      <p:font typeface="Century Schoolbook"/>
      <p:regular r:id="rId55"/>
      <p:bold r:id="rId56"/>
      <p:italic r:id="rId57"/>
      <p:boldItalic r:id="rId58"/>
    </p:embeddedFont>
    <p:embeddedFont>
      <p:font typeface="Source Sans Pro"/>
      <p:regular r:id="rId59"/>
      <p:bold r:id="rId60"/>
      <p:italic r:id="rId61"/>
      <p:boldItalic r:id="rId6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3" roundtripDataSignature="AMtx7mhjUXlB5yzyA9P4UV6khstZJ1mb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font" Target="fonts/SourceSansPro-boldItalic.fntdata"/><Relationship Id="rId61" Type="http://schemas.openxmlformats.org/officeDocument/2006/relationships/font" Target="fonts/SourceSansPro-italic.fntdata"/><Relationship Id="rId20" Type="http://schemas.openxmlformats.org/officeDocument/2006/relationships/slide" Target="slides/slide15.xml"/><Relationship Id="rId63" Type="http://customschemas.google.com/relationships/presentationmetadata" Target="metadata"/><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60" Type="http://schemas.openxmlformats.org/officeDocument/2006/relationships/font" Target="fonts/SourceSansPro-bold.fntdata"/><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font" Target="fonts/CenturySchoolbook-regular.fntdata"/><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font" Target="fonts/CenturySchoolbook-italic.fntdata"/><Relationship Id="rId12" Type="http://schemas.openxmlformats.org/officeDocument/2006/relationships/slide" Target="slides/slide7.xml"/><Relationship Id="rId56" Type="http://schemas.openxmlformats.org/officeDocument/2006/relationships/font" Target="fonts/CenturySchoolbook-bold.fntdata"/><Relationship Id="rId15" Type="http://schemas.openxmlformats.org/officeDocument/2006/relationships/slide" Target="slides/slide10.xml"/><Relationship Id="rId59" Type="http://schemas.openxmlformats.org/officeDocument/2006/relationships/font" Target="fonts/SourceSansPro-regular.fntdata"/><Relationship Id="rId14" Type="http://schemas.openxmlformats.org/officeDocument/2006/relationships/slide" Target="slides/slide9.xml"/><Relationship Id="rId58" Type="http://schemas.openxmlformats.org/officeDocument/2006/relationships/font" Target="fonts/CenturySchoolbook-bold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2" name="Google Shape;72;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8" name="Google Shape;178;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 name="Google Shape;78;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6" name="Google Shape;206;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3" name="Google Shape;233;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1" name="Google Shape;261;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4" name="Google Shape;84;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5" name="Google Shape;295;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2" name="Google Shape;302;p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3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6" name="Google Shape;316;p3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3" name="Google Shape;323;p3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3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7" name="Google Shape;337;p3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 name="Google Shape;90;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4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1" name="Google Shape;351;p4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p4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4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6" name="Google Shape;366;p4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4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4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4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1" name="Google Shape;381;p4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4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8" name="Google Shape;388;p4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p4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5" name="Google Shape;395;p4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p4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2" name="Google Shape;402;p4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4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9" name="Google Shape;409;p4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2"/>
        </a:solidFill>
      </p:bgPr>
    </p:bg>
    <p:spTree>
      <p:nvGrpSpPr>
        <p:cNvPr id="15" name="Shape 15"/>
        <p:cNvGrpSpPr/>
        <p:nvPr/>
      </p:nvGrpSpPr>
      <p:grpSpPr>
        <a:xfrm>
          <a:off x="0" y="0"/>
          <a:ext cx="0" cy="0"/>
          <a:chOff x="0" y="0"/>
          <a:chExt cx="0" cy="0"/>
        </a:xfrm>
      </p:grpSpPr>
      <p:sp>
        <p:nvSpPr>
          <p:cNvPr id="16" name="Google Shape;16;p53"/>
          <p:cNvSpPr txBox="1"/>
          <p:nvPr>
            <p:ph type="ctrTitle"/>
          </p:nvPr>
        </p:nvSpPr>
        <p:spPr>
          <a:xfrm>
            <a:off x="946404" y="758952"/>
            <a:ext cx="7063740" cy="3119365"/>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chemeClr val="lt1"/>
              </a:buClr>
              <a:buSzPts val="6200"/>
              <a:buFont typeface="Century Schoolbook"/>
              <a:buNone/>
              <a:defRPr sz="6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53"/>
          <p:cNvSpPr txBox="1"/>
          <p:nvPr>
            <p:ph idx="1" type="subTitle"/>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lvl1pPr lvl="0" algn="l">
              <a:lnSpc>
                <a:spcPct val="95000"/>
              </a:lnSpc>
              <a:spcBef>
                <a:spcPts val="1400"/>
              </a:spcBef>
              <a:spcAft>
                <a:spcPts val="0"/>
              </a:spcAft>
              <a:buSzPts val="2560"/>
              <a:buNone/>
              <a:defRPr sz="3200">
                <a:solidFill>
                  <a:srgbClr val="BFBFBF"/>
                </a:solidFill>
              </a:defRPr>
            </a:lvl1pPr>
            <a:lvl2pPr lvl="1" algn="ctr">
              <a:lnSpc>
                <a:spcPct val="90000"/>
              </a:lnSpc>
              <a:spcBef>
                <a:spcPts val="300"/>
              </a:spcBef>
              <a:spcAft>
                <a:spcPts val="0"/>
              </a:spcAft>
              <a:buSzPts val="2000"/>
              <a:buNone/>
              <a:defRPr sz="2000"/>
            </a:lvl2pPr>
            <a:lvl3pPr lvl="2" algn="ctr">
              <a:lnSpc>
                <a:spcPct val="90000"/>
              </a:lnSpc>
              <a:spcBef>
                <a:spcPts val="300"/>
              </a:spcBef>
              <a:spcAft>
                <a:spcPts val="0"/>
              </a:spcAft>
              <a:buSzPts val="2000"/>
              <a:buNone/>
              <a:defRPr sz="2000"/>
            </a:lvl3pPr>
            <a:lvl4pPr lvl="3" algn="ctr">
              <a:lnSpc>
                <a:spcPct val="90000"/>
              </a:lnSpc>
              <a:spcBef>
                <a:spcPts val="300"/>
              </a:spcBef>
              <a:spcAft>
                <a:spcPts val="0"/>
              </a:spcAft>
              <a:buSzPts val="2000"/>
              <a:buNone/>
              <a:defRPr sz="2000"/>
            </a:lvl4pPr>
            <a:lvl5pPr lvl="4" algn="ctr">
              <a:lnSpc>
                <a:spcPct val="90000"/>
              </a:lnSpc>
              <a:spcBef>
                <a:spcPts val="300"/>
              </a:spcBef>
              <a:spcAft>
                <a:spcPts val="0"/>
              </a:spcAft>
              <a:buSzPts val="2000"/>
              <a:buNone/>
              <a:defRPr sz="2000"/>
            </a:lvl5pPr>
            <a:lvl6pPr lvl="5" algn="ctr">
              <a:lnSpc>
                <a:spcPct val="90000"/>
              </a:lnSpc>
              <a:spcBef>
                <a:spcPts val="300"/>
              </a:spcBef>
              <a:spcAft>
                <a:spcPts val="0"/>
              </a:spcAft>
              <a:buSzPts val="2000"/>
              <a:buNone/>
              <a:defRPr sz="2000"/>
            </a:lvl6pPr>
            <a:lvl7pPr lvl="6" algn="ctr">
              <a:lnSpc>
                <a:spcPct val="90000"/>
              </a:lnSpc>
              <a:spcBef>
                <a:spcPts val="300"/>
              </a:spcBef>
              <a:spcAft>
                <a:spcPts val="0"/>
              </a:spcAft>
              <a:buSzPts val="2000"/>
              <a:buNone/>
              <a:defRPr sz="2000"/>
            </a:lvl7pPr>
            <a:lvl8pPr lvl="7" algn="ctr">
              <a:lnSpc>
                <a:spcPct val="90000"/>
              </a:lnSpc>
              <a:spcBef>
                <a:spcPts val="300"/>
              </a:spcBef>
              <a:spcAft>
                <a:spcPts val="0"/>
              </a:spcAft>
              <a:buSzPts val="2000"/>
              <a:buNone/>
              <a:defRPr sz="2000"/>
            </a:lvl8pPr>
            <a:lvl9pPr lvl="8" algn="ctr">
              <a:lnSpc>
                <a:spcPct val="90000"/>
              </a:lnSpc>
              <a:spcBef>
                <a:spcPts val="300"/>
              </a:spcBef>
              <a:spcAft>
                <a:spcPts val="300"/>
              </a:spcAft>
              <a:buSzPts val="2000"/>
              <a:buNone/>
              <a:defRPr sz="2000"/>
            </a:lvl9pPr>
          </a:lstStyle>
          <a:p/>
        </p:txBody>
      </p:sp>
      <p:sp>
        <p:nvSpPr>
          <p:cNvPr id="18" name="Google Shape;18;p53"/>
          <p:cNvSpPr/>
          <p:nvPr/>
        </p:nvSpPr>
        <p:spPr>
          <a:xfrm>
            <a:off x="0" y="0"/>
            <a:ext cx="342900" cy="6858000"/>
          </a:xfrm>
          <a:prstGeom prst="rect">
            <a:avLst/>
          </a:prstGeom>
          <a:solidFill>
            <a:srgbClr val="A5A1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53"/>
          <p:cNvSpPr txBox="1"/>
          <p:nvPr>
            <p:ph idx="10" type="dt"/>
          </p:nvPr>
        </p:nvSpPr>
        <p:spPr>
          <a:xfrm rot="-5400000">
            <a:off x="7831456" y="1044178"/>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53"/>
          <p:cNvSpPr txBox="1"/>
          <p:nvPr>
            <p:ph idx="11" type="ftr"/>
          </p:nvPr>
        </p:nvSpPr>
        <p:spPr>
          <a:xfrm rot="-5400000">
            <a:off x="6993255" y="4092178"/>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21" name="Google Shape;21;p53"/>
          <p:cNvCxnSpPr/>
          <p:nvPr/>
        </p:nvCxnSpPr>
        <p:spPr>
          <a:xfrm>
            <a:off x="946404" y="4317129"/>
            <a:ext cx="7063740" cy="0"/>
          </a:xfrm>
          <a:prstGeom prst="straightConnector1">
            <a:avLst/>
          </a:prstGeom>
          <a:noFill/>
          <a:ln cap="flat" cmpd="sng" w="57150">
            <a:solidFill>
              <a:schemeClr val="accent1"/>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p:cSld name="Contents">
    <p:bg>
      <p:bgPr>
        <a:solidFill>
          <a:schemeClr val="dk2"/>
        </a:solidFill>
      </p:bgPr>
    </p:bg>
    <p:spTree>
      <p:nvGrpSpPr>
        <p:cNvPr id="22" name="Shape 22"/>
        <p:cNvGrpSpPr/>
        <p:nvPr/>
      </p:nvGrpSpPr>
      <p:grpSpPr>
        <a:xfrm>
          <a:off x="0" y="0"/>
          <a:ext cx="0" cy="0"/>
          <a:chOff x="0" y="0"/>
          <a:chExt cx="0" cy="0"/>
        </a:xfrm>
      </p:grpSpPr>
      <p:sp>
        <p:nvSpPr>
          <p:cNvPr id="23" name="Google Shape;23;p55"/>
          <p:cNvSpPr txBox="1"/>
          <p:nvPr>
            <p:ph type="ctrTitle"/>
          </p:nvPr>
        </p:nvSpPr>
        <p:spPr>
          <a:xfrm>
            <a:off x="763524" y="213505"/>
            <a:ext cx="7063740" cy="953465"/>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chemeClr val="lt1"/>
              </a:buClr>
              <a:buSzPts val="6200"/>
              <a:buFont typeface="Century Schoolbook"/>
              <a:buNone/>
              <a:defRPr sz="6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55"/>
          <p:cNvSpPr/>
          <p:nvPr/>
        </p:nvSpPr>
        <p:spPr>
          <a:xfrm>
            <a:off x="0" y="0"/>
            <a:ext cx="342900" cy="6858000"/>
          </a:xfrm>
          <a:prstGeom prst="rect">
            <a:avLst/>
          </a:prstGeom>
          <a:solidFill>
            <a:srgbClr val="A5A1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55"/>
          <p:cNvSpPr txBox="1"/>
          <p:nvPr>
            <p:ph idx="10" type="dt"/>
          </p:nvPr>
        </p:nvSpPr>
        <p:spPr>
          <a:xfrm rot="-5400000">
            <a:off x="7831456" y="1044178"/>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55"/>
          <p:cNvSpPr txBox="1"/>
          <p:nvPr>
            <p:ph idx="11" type="ftr"/>
          </p:nvPr>
        </p:nvSpPr>
        <p:spPr>
          <a:xfrm rot="-5400000">
            <a:off x="6993255" y="4092178"/>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27" name="Google Shape;27;p55"/>
          <p:cNvCxnSpPr/>
          <p:nvPr/>
        </p:nvCxnSpPr>
        <p:spPr>
          <a:xfrm>
            <a:off x="763524" y="1258045"/>
            <a:ext cx="7063740" cy="0"/>
          </a:xfrm>
          <a:prstGeom prst="straightConnector1">
            <a:avLst/>
          </a:prstGeom>
          <a:noFill/>
          <a:ln cap="flat" cmpd="sng" w="57150">
            <a:solidFill>
              <a:schemeClr val="accent1"/>
            </a:solidFill>
            <a:prstDash val="solid"/>
            <a:round/>
            <a:headEnd len="sm" w="sm" type="none"/>
            <a:tailEnd len="sm" w="sm" type="none"/>
          </a:ln>
        </p:spPr>
      </p:cxnSp>
      <p:sp>
        <p:nvSpPr>
          <p:cNvPr id="28" name="Google Shape;28;p55"/>
          <p:cNvSpPr txBox="1"/>
          <p:nvPr>
            <p:ph idx="1" type="body"/>
          </p:nvPr>
        </p:nvSpPr>
        <p:spPr>
          <a:xfrm>
            <a:off x="763524" y="1431414"/>
            <a:ext cx="7063740" cy="5213077"/>
          </a:xfrm>
          <a:prstGeom prst="rect">
            <a:avLst/>
          </a:prstGeom>
          <a:noFill/>
          <a:ln>
            <a:noFill/>
          </a:ln>
        </p:spPr>
        <p:txBody>
          <a:bodyPr anchorCtr="0" anchor="t" bIns="45700" lIns="91425" spcFirstLastPara="1" rIns="91425" wrap="square" tIns="45700">
            <a:normAutofit/>
          </a:bodyPr>
          <a:lstStyle>
            <a:lvl1pPr indent="-320040" lvl="0" marL="457200" algn="l">
              <a:lnSpc>
                <a:spcPct val="95000"/>
              </a:lnSpc>
              <a:spcBef>
                <a:spcPts val="1400"/>
              </a:spcBef>
              <a:spcAft>
                <a:spcPts val="0"/>
              </a:spcAft>
              <a:buSzPts val="1440"/>
              <a:buChar char="•"/>
              <a:defRPr/>
            </a:lvl1pPr>
            <a:lvl2pPr indent="-342900" lvl="1" marL="914400" algn="l">
              <a:lnSpc>
                <a:spcPct val="90000"/>
              </a:lnSpc>
              <a:spcBef>
                <a:spcPts val="300"/>
              </a:spcBef>
              <a:spcAft>
                <a:spcPts val="0"/>
              </a:spcAft>
              <a:buSzPts val="1800"/>
              <a:buChar char="●"/>
              <a:defRPr/>
            </a:lvl2pPr>
            <a:lvl3pPr indent="-342900" lvl="2" marL="1371600" algn="l">
              <a:lnSpc>
                <a:spcPct val="90000"/>
              </a:lnSpc>
              <a:spcBef>
                <a:spcPts val="300"/>
              </a:spcBef>
              <a:spcAft>
                <a:spcPts val="0"/>
              </a:spcAft>
              <a:buSzPts val="1800"/>
              <a:buChar char="●"/>
              <a:defRPr/>
            </a:lvl3pPr>
            <a:lvl4pPr indent="-342900" lvl="3" marL="1828800" algn="l">
              <a:lnSpc>
                <a:spcPct val="90000"/>
              </a:lnSpc>
              <a:spcBef>
                <a:spcPts val="300"/>
              </a:spcBef>
              <a:spcAft>
                <a:spcPts val="0"/>
              </a:spcAft>
              <a:buSzPts val="1800"/>
              <a:buChar char="●"/>
              <a:defRPr/>
            </a:lvl4pPr>
            <a:lvl5pPr indent="-342900" lvl="4" marL="2286000" algn="l">
              <a:lnSpc>
                <a:spcPct val="90000"/>
              </a:lnSpc>
              <a:spcBef>
                <a:spcPts val="300"/>
              </a:spcBef>
              <a:spcAft>
                <a:spcPts val="0"/>
              </a:spcAft>
              <a:buSzPts val="1800"/>
              <a:buChar char="●"/>
              <a:defRPr/>
            </a:lvl5pPr>
            <a:lvl6pPr indent="-342900" lvl="5" marL="2743200" algn="l">
              <a:lnSpc>
                <a:spcPct val="90000"/>
              </a:lnSpc>
              <a:spcBef>
                <a:spcPts val="300"/>
              </a:spcBef>
              <a:spcAft>
                <a:spcPts val="0"/>
              </a:spcAft>
              <a:buSzPts val="1800"/>
              <a:buChar char="●"/>
              <a:defRPr/>
            </a:lvl6pPr>
            <a:lvl7pPr indent="-342900" lvl="6" marL="3200400" algn="l">
              <a:lnSpc>
                <a:spcPct val="90000"/>
              </a:lnSpc>
              <a:spcBef>
                <a:spcPts val="300"/>
              </a:spcBef>
              <a:spcAft>
                <a:spcPts val="0"/>
              </a:spcAft>
              <a:buSzPts val="1800"/>
              <a:buChar char="●"/>
              <a:defRPr/>
            </a:lvl7pPr>
            <a:lvl8pPr indent="-342900" lvl="7" marL="3657600" algn="l">
              <a:lnSpc>
                <a:spcPct val="90000"/>
              </a:lnSpc>
              <a:spcBef>
                <a:spcPts val="300"/>
              </a:spcBef>
              <a:spcAft>
                <a:spcPts val="0"/>
              </a:spcAft>
              <a:buSzPts val="1800"/>
              <a:buChar char="●"/>
              <a:defRPr/>
            </a:lvl8pPr>
            <a:lvl9pPr indent="-342900" lvl="8" marL="4114800" algn="l">
              <a:lnSpc>
                <a:spcPct val="90000"/>
              </a:lnSpc>
              <a:spcBef>
                <a:spcPts val="300"/>
              </a:spcBef>
              <a:spcAft>
                <a:spcPts val="300"/>
              </a:spcAft>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showMasterSp="0">
  <p:cSld name="1_Title and Content">
    <p:spTree>
      <p:nvGrpSpPr>
        <p:cNvPr id="35" name="Shape 35"/>
        <p:cNvGrpSpPr/>
        <p:nvPr/>
      </p:nvGrpSpPr>
      <p:grpSpPr>
        <a:xfrm>
          <a:off x="0" y="0"/>
          <a:ext cx="0" cy="0"/>
          <a:chOff x="0" y="0"/>
          <a:chExt cx="0" cy="0"/>
        </a:xfrm>
      </p:grpSpPr>
      <p:sp>
        <p:nvSpPr>
          <p:cNvPr id="36" name="Google Shape;36;p56"/>
          <p:cNvSpPr/>
          <p:nvPr/>
        </p:nvSpPr>
        <p:spPr>
          <a:xfrm>
            <a:off x="0" y="6432329"/>
            <a:ext cx="8629650" cy="425671"/>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37" name="Google Shape;37;p56"/>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6"/>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lvl1pPr indent="-320040" lvl="0" marL="457200" algn="l">
              <a:lnSpc>
                <a:spcPct val="95000"/>
              </a:lnSpc>
              <a:spcBef>
                <a:spcPts val="1400"/>
              </a:spcBef>
              <a:spcAft>
                <a:spcPts val="0"/>
              </a:spcAft>
              <a:buSzPts val="1440"/>
              <a:buChar char="•"/>
              <a:defRPr/>
            </a:lvl1pPr>
            <a:lvl2pPr indent="-342900" lvl="1" marL="914400" algn="l">
              <a:lnSpc>
                <a:spcPct val="90000"/>
              </a:lnSpc>
              <a:spcBef>
                <a:spcPts val="300"/>
              </a:spcBef>
              <a:spcAft>
                <a:spcPts val="0"/>
              </a:spcAft>
              <a:buSzPts val="1800"/>
              <a:buChar char="●"/>
              <a:defRPr/>
            </a:lvl2pPr>
            <a:lvl3pPr indent="-342900" lvl="2" marL="1371600" algn="l">
              <a:lnSpc>
                <a:spcPct val="90000"/>
              </a:lnSpc>
              <a:spcBef>
                <a:spcPts val="300"/>
              </a:spcBef>
              <a:spcAft>
                <a:spcPts val="0"/>
              </a:spcAft>
              <a:buSzPts val="1800"/>
              <a:buChar char="●"/>
              <a:defRPr/>
            </a:lvl3pPr>
            <a:lvl4pPr indent="-342900" lvl="3" marL="1828800" algn="l">
              <a:lnSpc>
                <a:spcPct val="90000"/>
              </a:lnSpc>
              <a:spcBef>
                <a:spcPts val="300"/>
              </a:spcBef>
              <a:spcAft>
                <a:spcPts val="0"/>
              </a:spcAft>
              <a:buSzPts val="1800"/>
              <a:buChar char="●"/>
              <a:defRPr/>
            </a:lvl4pPr>
            <a:lvl5pPr indent="-342900" lvl="4" marL="2286000" algn="l">
              <a:lnSpc>
                <a:spcPct val="90000"/>
              </a:lnSpc>
              <a:spcBef>
                <a:spcPts val="300"/>
              </a:spcBef>
              <a:spcAft>
                <a:spcPts val="0"/>
              </a:spcAft>
              <a:buSzPts val="1800"/>
              <a:buChar char="●"/>
              <a:defRPr/>
            </a:lvl5pPr>
            <a:lvl6pPr indent="-342900" lvl="5" marL="2743200" algn="l">
              <a:lnSpc>
                <a:spcPct val="90000"/>
              </a:lnSpc>
              <a:spcBef>
                <a:spcPts val="300"/>
              </a:spcBef>
              <a:spcAft>
                <a:spcPts val="0"/>
              </a:spcAft>
              <a:buSzPts val="1800"/>
              <a:buChar char="●"/>
              <a:defRPr/>
            </a:lvl6pPr>
            <a:lvl7pPr indent="-342900" lvl="6" marL="3200400" algn="l">
              <a:lnSpc>
                <a:spcPct val="90000"/>
              </a:lnSpc>
              <a:spcBef>
                <a:spcPts val="300"/>
              </a:spcBef>
              <a:spcAft>
                <a:spcPts val="0"/>
              </a:spcAft>
              <a:buSzPts val="1800"/>
              <a:buChar char="●"/>
              <a:defRPr/>
            </a:lvl7pPr>
            <a:lvl8pPr indent="-342900" lvl="7" marL="3657600" algn="l">
              <a:lnSpc>
                <a:spcPct val="90000"/>
              </a:lnSpc>
              <a:spcBef>
                <a:spcPts val="300"/>
              </a:spcBef>
              <a:spcAft>
                <a:spcPts val="0"/>
              </a:spcAft>
              <a:buSzPts val="1800"/>
              <a:buChar char="●"/>
              <a:defRPr/>
            </a:lvl8pPr>
            <a:lvl9pPr indent="-342900" lvl="8" marL="4114800" algn="l">
              <a:lnSpc>
                <a:spcPct val="90000"/>
              </a:lnSpc>
              <a:spcBef>
                <a:spcPts val="300"/>
              </a:spcBef>
              <a:spcAft>
                <a:spcPts val="300"/>
              </a:spcAft>
              <a:buSzPts val="1800"/>
              <a:buChar char="●"/>
              <a:defRPr/>
            </a:lvl9pPr>
          </a:lstStyle>
          <a:p/>
        </p:txBody>
      </p:sp>
      <p:cxnSp>
        <p:nvCxnSpPr>
          <p:cNvPr id="39" name="Google Shape;39;p56"/>
          <p:cNvCxnSpPr/>
          <p:nvPr/>
        </p:nvCxnSpPr>
        <p:spPr>
          <a:xfrm>
            <a:off x="514351" y="1072055"/>
            <a:ext cx="7701533" cy="0"/>
          </a:xfrm>
          <a:prstGeom prst="straightConnector1">
            <a:avLst/>
          </a:prstGeom>
          <a:noFill/>
          <a:ln cap="flat" cmpd="sng" w="19050">
            <a:solidFill>
              <a:schemeClr val="accent1"/>
            </a:solidFill>
            <a:prstDash val="solid"/>
            <a:round/>
            <a:headEnd len="sm" w="sm" type="none"/>
            <a:tailEnd len="sm" w="sm" type="none"/>
          </a:ln>
        </p:spPr>
      </p:cxnSp>
      <p:sp>
        <p:nvSpPr>
          <p:cNvPr id="40" name="Google Shape;40;p56"/>
          <p:cNvSpPr/>
          <p:nvPr/>
        </p:nvSpPr>
        <p:spPr>
          <a:xfrm>
            <a:off x="6359412" y="5129046"/>
            <a:ext cx="319270" cy="333705"/>
          </a:xfrm>
          <a:prstGeom prst="octagon">
            <a:avLst>
              <a:gd fmla="val 29289"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1" name="Google Shape;41;p56"/>
          <p:cNvSpPr/>
          <p:nvPr/>
        </p:nvSpPr>
        <p:spPr>
          <a:xfrm>
            <a:off x="8665789" y="6453353"/>
            <a:ext cx="398741" cy="352095"/>
          </a:xfrm>
          <a:prstGeom prst="octagon">
            <a:avLst>
              <a:gd fmla="val 29289"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Schoolbook"/>
              <a:ea typeface="Century Schoolbook"/>
              <a:cs typeface="Century Schoolbook"/>
              <a:sym typeface="Century Schoolbook"/>
            </a:endParaRPr>
          </a:p>
        </p:txBody>
      </p:sp>
      <p:sp>
        <p:nvSpPr>
          <p:cNvPr id="42" name="Google Shape;42;p56"/>
          <p:cNvSpPr txBox="1"/>
          <p:nvPr/>
        </p:nvSpPr>
        <p:spPr>
          <a:xfrm>
            <a:off x="8649395" y="6432329"/>
            <a:ext cx="43152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fld id="{00000000-1234-1234-1234-123412341234}" type="slidenum">
              <a:rPr b="0" i="0" lang="en-US" sz="1800" u="none" cap="none" strike="noStrike">
                <a:solidFill>
                  <a:schemeClr val="accent1"/>
                </a:solidFill>
                <a:latin typeface="Century Schoolbook"/>
                <a:ea typeface="Century Schoolbook"/>
                <a:cs typeface="Century Schoolbook"/>
                <a:sym typeface="Century Schoolbook"/>
              </a:rPr>
              <a:t>‹#›</a:t>
            </a:fld>
            <a:endParaRPr sz="1800">
              <a:solidFill>
                <a:schemeClr val="dk1"/>
              </a:solidFill>
              <a:latin typeface="Century Schoolbook"/>
              <a:ea typeface="Century Schoolbook"/>
              <a:cs typeface="Century Schoolbook"/>
              <a:sym typeface="Century Schoolbook"/>
            </a:endParaRPr>
          </a:p>
        </p:txBody>
      </p:sp>
      <p:sp>
        <p:nvSpPr>
          <p:cNvPr id="43" name="Google Shape;43;p56"/>
          <p:cNvSpPr/>
          <p:nvPr/>
        </p:nvSpPr>
        <p:spPr>
          <a:xfrm rot="-5400000">
            <a:off x="5457826" y="3171825"/>
            <a:ext cx="6858000" cy="51435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Schoolbook"/>
              <a:ea typeface="Century Schoolbook"/>
              <a:cs typeface="Century Schoolbook"/>
              <a:sym typeface="Century Schoolbook"/>
            </a:endParaRPr>
          </a:p>
        </p:txBody>
      </p:sp>
      <p:sp>
        <p:nvSpPr>
          <p:cNvPr id="44" name="Google Shape;44;p56"/>
          <p:cNvSpPr/>
          <p:nvPr/>
        </p:nvSpPr>
        <p:spPr>
          <a:xfrm>
            <a:off x="8632250" y="6370002"/>
            <a:ext cx="470708" cy="425669"/>
          </a:xfrm>
          <a:prstGeom prst="octagon">
            <a:avLst>
              <a:gd fmla="val 29289"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entury Schoolbook"/>
              <a:ea typeface="Century Schoolbook"/>
              <a:cs typeface="Century Schoolbook"/>
              <a:sym typeface="Century Schoolbook"/>
            </a:endParaRPr>
          </a:p>
        </p:txBody>
      </p:sp>
      <p:sp>
        <p:nvSpPr>
          <p:cNvPr id="45" name="Google Shape;45;p56"/>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lvl1pPr indent="0" lvl="0" marL="0" marR="0" rtl="0" algn="ctr">
              <a:spcBef>
                <a:spcPts val="0"/>
              </a:spcBef>
              <a:buNone/>
              <a:defRPr b="1" sz="1400" u="none">
                <a:solidFill>
                  <a:schemeClr val="accent1"/>
                </a:solidFill>
                <a:latin typeface="Century Schoolbook"/>
                <a:ea typeface="Century Schoolbook"/>
                <a:cs typeface="Century Schoolbook"/>
                <a:sym typeface="Century Schoolbook"/>
              </a:defRPr>
            </a:lvl1pPr>
            <a:lvl2pPr indent="0" lvl="1" marL="0" marR="0" rtl="0" algn="ctr">
              <a:spcBef>
                <a:spcPts val="0"/>
              </a:spcBef>
              <a:buNone/>
              <a:defRPr b="1" sz="1400" u="none">
                <a:solidFill>
                  <a:schemeClr val="accent1"/>
                </a:solidFill>
                <a:latin typeface="Century Schoolbook"/>
                <a:ea typeface="Century Schoolbook"/>
                <a:cs typeface="Century Schoolbook"/>
                <a:sym typeface="Century Schoolbook"/>
              </a:defRPr>
            </a:lvl2pPr>
            <a:lvl3pPr indent="0" lvl="2" marL="0" marR="0" rtl="0" algn="ctr">
              <a:spcBef>
                <a:spcPts val="0"/>
              </a:spcBef>
              <a:buNone/>
              <a:defRPr b="1" sz="1400" u="none">
                <a:solidFill>
                  <a:schemeClr val="accent1"/>
                </a:solidFill>
                <a:latin typeface="Century Schoolbook"/>
                <a:ea typeface="Century Schoolbook"/>
                <a:cs typeface="Century Schoolbook"/>
                <a:sym typeface="Century Schoolbook"/>
              </a:defRPr>
            </a:lvl3pPr>
            <a:lvl4pPr indent="0" lvl="3" marL="0" marR="0" rtl="0" algn="ctr">
              <a:spcBef>
                <a:spcPts val="0"/>
              </a:spcBef>
              <a:buNone/>
              <a:defRPr b="1" sz="1400" u="none">
                <a:solidFill>
                  <a:schemeClr val="accent1"/>
                </a:solidFill>
                <a:latin typeface="Century Schoolbook"/>
                <a:ea typeface="Century Schoolbook"/>
                <a:cs typeface="Century Schoolbook"/>
                <a:sym typeface="Century Schoolbook"/>
              </a:defRPr>
            </a:lvl4pPr>
            <a:lvl5pPr indent="0" lvl="4" marL="0" marR="0" rtl="0" algn="ctr">
              <a:spcBef>
                <a:spcPts val="0"/>
              </a:spcBef>
              <a:buNone/>
              <a:defRPr b="1" sz="1400" u="none">
                <a:solidFill>
                  <a:schemeClr val="accent1"/>
                </a:solidFill>
                <a:latin typeface="Century Schoolbook"/>
                <a:ea typeface="Century Schoolbook"/>
                <a:cs typeface="Century Schoolbook"/>
                <a:sym typeface="Century Schoolbook"/>
              </a:defRPr>
            </a:lvl5pPr>
            <a:lvl6pPr indent="0" lvl="5" marL="0" marR="0" rtl="0" algn="ctr">
              <a:spcBef>
                <a:spcPts val="0"/>
              </a:spcBef>
              <a:buNone/>
              <a:defRPr b="1" sz="1400" u="none">
                <a:solidFill>
                  <a:schemeClr val="accent1"/>
                </a:solidFill>
                <a:latin typeface="Century Schoolbook"/>
                <a:ea typeface="Century Schoolbook"/>
                <a:cs typeface="Century Schoolbook"/>
                <a:sym typeface="Century Schoolbook"/>
              </a:defRPr>
            </a:lvl6pPr>
            <a:lvl7pPr indent="0" lvl="6" marL="0" marR="0" rtl="0" algn="ctr">
              <a:spcBef>
                <a:spcPts val="0"/>
              </a:spcBef>
              <a:buNone/>
              <a:defRPr b="1" sz="1400" u="none">
                <a:solidFill>
                  <a:schemeClr val="accent1"/>
                </a:solidFill>
                <a:latin typeface="Century Schoolbook"/>
                <a:ea typeface="Century Schoolbook"/>
                <a:cs typeface="Century Schoolbook"/>
                <a:sym typeface="Century Schoolbook"/>
              </a:defRPr>
            </a:lvl7pPr>
            <a:lvl8pPr indent="0" lvl="7" marL="0" marR="0" rtl="0" algn="ctr">
              <a:spcBef>
                <a:spcPts val="0"/>
              </a:spcBef>
              <a:buNone/>
              <a:defRPr b="1" sz="1400" u="none">
                <a:solidFill>
                  <a:schemeClr val="accent1"/>
                </a:solidFill>
                <a:latin typeface="Century Schoolbook"/>
                <a:ea typeface="Century Schoolbook"/>
                <a:cs typeface="Century Schoolbook"/>
                <a:sym typeface="Century Schoolbook"/>
              </a:defRPr>
            </a:lvl8pPr>
            <a:lvl9pPr indent="0" lvl="8" marL="0" marR="0" rtl="0" algn="ctr">
              <a:spcBef>
                <a:spcPts val="0"/>
              </a:spcBef>
              <a:buNone/>
              <a:defRPr b="1" sz="1400" u="none">
                <a:solidFill>
                  <a:schemeClr val="accent1"/>
                </a:solidFill>
                <a:latin typeface="Century Schoolbook"/>
                <a:ea typeface="Century Schoolbook"/>
                <a:cs typeface="Century Schoolbook"/>
                <a:sym typeface="Century Schoolbook"/>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p:cSld name="Section">
    <p:spTree>
      <p:nvGrpSpPr>
        <p:cNvPr id="46" name="Shape 46"/>
        <p:cNvGrpSpPr/>
        <p:nvPr/>
      </p:nvGrpSpPr>
      <p:grpSpPr>
        <a:xfrm>
          <a:off x="0" y="0"/>
          <a:ext cx="0" cy="0"/>
          <a:chOff x="0" y="0"/>
          <a:chExt cx="0" cy="0"/>
        </a:xfrm>
      </p:grpSpPr>
      <p:sp>
        <p:nvSpPr>
          <p:cNvPr id="47" name="Google Shape;47;p57"/>
          <p:cNvSpPr/>
          <p:nvPr/>
        </p:nvSpPr>
        <p:spPr>
          <a:xfrm>
            <a:off x="-29125" y="2688022"/>
            <a:ext cx="8469630" cy="17526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57"/>
          <p:cNvSpPr txBox="1"/>
          <p:nvPr>
            <p:ph type="title"/>
          </p:nvPr>
        </p:nvSpPr>
        <p:spPr>
          <a:xfrm>
            <a:off x="412531" y="3134714"/>
            <a:ext cx="7669923" cy="914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2800"/>
              <a:buFont typeface="Century Schoolbook"/>
              <a:buNone/>
              <a:defRPr b="1" sz="28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57"/>
          <p:cNvSpPr txBox="1"/>
          <p:nvPr>
            <p:ph idx="10" type="dt"/>
          </p:nvPr>
        </p:nvSpPr>
        <p:spPr>
          <a:xfrm rot="-5400000">
            <a:off x="7831456" y="1044178"/>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57"/>
          <p:cNvSpPr txBox="1"/>
          <p:nvPr>
            <p:ph idx="11" type="ftr"/>
          </p:nvPr>
        </p:nvSpPr>
        <p:spPr>
          <a:xfrm rot="-5400000">
            <a:off x="6993255" y="4092178"/>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2"/>
        </a:solidFill>
      </p:bgPr>
    </p:bg>
    <p:spTree>
      <p:nvGrpSpPr>
        <p:cNvPr id="51" name="Shape 51"/>
        <p:cNvGrpSpPr/>
        <p:nvPr/>
      </p:nvGrpSpPr>
      <p:grpSpPr>
        <a:xfrm>
          <a:off x="0" y="0"/>
          <a:ext cx="0" cy="0"/>
          <a:chOff x="0" y="0"/>
          <a:chExt cx="0" cy="0"/>
        </a:xfrm>
      </p:grpSpPr>
      <p:sp>
        <p:nvSpPr>
          <p:cNvPr id="52" name="Google Shape;52;p52"/>
          <p:cNvSpPr txBox="1"/>
          <p:nvPr>
            <p:ph type="ctrTitle"/>
          </p:nvPr>
        </p:nvSpPr>
        <p:spPr>
          <a:xfrm>
            <a:off x="946404" y="758952"/>
            <a:ext cx="7063740" cy="3119365"/>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chemeClr val="lt1"/>
              </a:buClr>
              <a:buSzPts val="6200"/>
              <a:buFont typeface="Century Schoolbook"/>
              <a:buNone/>
              <a:defRPr sz="6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52"/>
          <p:cNvSpPr txBox="1"/>
          <p:nvPr>
            <p:ph idx="1" type="subTitle"/>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lvl1pPr lvl="0" algn="l">
              <a:lnSpc>
                <a:spcPct val="95000"/>
              </a:lnSpc>
              <a:spcBef>
                <a:spcPts val="1400"/>
              </a:spcBef>
              <a:spcAft>
                <a:spcPts val="0"/>
              </a:spcAft>
              <a:buSzPts val="2560"/>
              <a:buNone/>
              <a:defRPr sz="3200">
                <a:solidFill>
                  <a:srgbClr val="BFBFBF"/>
                </a:solidFill>
              </a:defRPr>
            </a:lvl1pPr>
            <a:lvl2pPr lvl="1" algn="ctr">
              <a:lnSpc>
                <a:spcPct val="90000"/>
              </a:lnSpc>
              <a:spcBef>
                <a:spcPts val="300"/>
              </a:spcBef>
              <a:spcAft>
                <a:spcPts val="0"/>
              </a:spcAft>
              <a:buSzPts val="2000"/>
              <a:buNone/>
              <a:defRPr sz="2000"/>
            </a:lvl2pPr>
            <a:lvl3pPr lvl="2" algn="ctr">
              <a:lnSpc>
                <a:spcPct val="90000"/>
              </a:lnSpc>
              <a:spcBef>
                <a:spcPts val="300"/>
              </a:spcBef>
              <a:spcAft>
                <a:spcPts val="0"/>
              </a:spcAft>
              <a:buSzPts val="2000"/>
              <a:buNone/>
              <a:defRPr sz="2000"/>
            </a:lvl3pPr>
            <a:lvl4pPr lvl="3" algn="ctr">
              <a:lnSpc>
                <a:spcPct val="90000"/>
              </a:lnSpc>
              <a:spcBef>
                <a:spcPts val="300"/>
              </a:spcBef>
              <a:spcAft>
                <a:spcPts val="0"/>
              </a:spcAft>
              <a:buSzPts val="2000"/>
              <a:buNone/>
              <a:defRPr sz="2000"/>
            </a:lvl4pPr>
            <a:lvl5pPr lvl="4" algn="ctr">
              <a:lnSpc>
                <a:spcPct val="90000"/>
              </a:lnSpc>
              <a:spcBef>
                <a:spcPts val="300"/>
              </a:spcBef>
              <a:spcAft>
                <a:spcPts val="0"/>
              </a:spcAft>
              <a:buSzPts val="2000"/>
              <a:buNone/>
              <a:defRPr sz="2000"/>
            </a:lvl5pPr>
            <a:lvl6pPr lvl="5" algn="ctr">
              <a:lnSpc>
                <a:spcPct val="90000"/>
              </a:lnSpc>
              <a:spcBef>
                <a:spcPts val="300"/>
              </a:spcBef>
              <a:spcAft>
                <a:spcPts val="0"/>
              </a:spcAft>
              <a:buSzPts val="2000"/>
              <a:buNone/>
              <a:defRPr sz="2000"/>
            </a:lvl6pPr>
            <a:lvl7pPr lvl="6" algn="ctr">
              <a:lnSpc>
                <a:spcPct val="90000"/>
              </a:lnSpc>
              <a:spcBef>
                <a:spcPts val="300"/>
              </a:spcBef>
              <a:spcAft>
                <a:spcPts val="0"/>
              </a:spcAft>
              <a:buSzPts val="2000"/>
              <a:buNone/>
              <a:defRPr sz="2000"/>
            </a:lvl7pPr>
            <a:lvl8pPr lvl="7" algn="ctr">
              <a:lnSpc>
                <a:spcPct val="90000"/>
              </a:lnSpc>
              <a:spcBef>
                <a:spcPts val="300"/>
              </a:spcBef>
              <a:spcAft>
                <a:spcPts val="0"/>
              </a:spcAft>
              <a:buSzPts val="2000"/>
              <a:buNone/>
              <a:defRPr sz="2000"/>
            </a:lvl8pPr>
            <a:lvl9pPr lvl="8" algn="ctr">
              <a:lnSpc>
                <a:spcPct val="90000"/>
              </a:lnSpc>
              <a:spcBef>
                <a:spcPts val="300"/>
              </a:spcBef>
              <a:spcAft>
                <a:spcPts val="300"/>
              </a:spcAft>
              <a:buSzPts val="2000"/>
              <a:buNone/>
              <a:defRPr sz="2000"/>
            </a:lvl9pPr>
          </a:lstStyle>
          <a:p/>
        </p:txBody>
      </p:sp>
      <p:sp>
        <p:nvSpPr>
          <p:cNvPr id="54" name="Google Shape;54;p52"/>
          <p:cNvSpPr/>
          <p:nvPr/>
        </p:nvSpPr>
        <p:spPr>
          <a:xfrm>
            <a:off x="0" y="0"/>
            <a:ext cx="342900" cy="6858000"/>
          </a:xfrm>
          <a:prstGeom prst="rect">
            <a:avLst/>
          </a:prstGeom>
          <a:solidFill>
            <a:srgbClr val="A5A1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52"/>
          <p:cNvSpPr txBox="1"/>
          <p:nvPr>
            <p:ph idx="10" type="dt"/>
          </p:nvPr>
        </p:nvSpPr>
        <p:spPr>
          <a:xfrm rot="-5400000">
            <a:off x="7831456" y="1044178"/>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52"/>
          <p:cNvSpPr txBox="1"/>
          <p:nvPr>
            <p:ph idx="11" type="ftr"/>
          </p:nvPr>
        </p:nvSpPr>
        <p:spPr>
          <a:xfrm rot="-5400000">
            <a:off x="6993255" y="4092178"/>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57" name="Google Shape;57;p52"/>
          <p:cNvCxnSpPr/>
          <p:nvPr/>
        </p:nvCxnSpPr>
        <p:spPr>
          <a:xfrm>
            <a:off x="946404" y="4317129"/>
            <a:ext cx="7063740" cy="0"/>
          </a:xfrm>
          <a:prstGeom prst="straightConnector1">
            <a:avLst/>
          </a:prstGeom>
          <a:noFill/>
          <a:ln cap="flat" cmpd="sng" w="57150">
            <a:solidFill>
              <a:schemeClr val="accent1"/>
            </a:solidFill>
            <a:prstDash val="solid"/>
            <a:round/>
            <a:headEnd len="sm" w="sm" type="none"/>
            <a:tailEnd len="sm" w="sm" type="none"/>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p:cSld name="Contents">
    <p:bg>
      <p:bgPr>
        <a:solidFill>
          <a:schemeClr val="dk2"/>
        </a:solidFill>
      </p:bgPr>
    </p:bg>
    <p:spTree>
      <p:nvGrpSpPr>
        <p:cNvPr id="58" name="Shape 58"/>
        <p:cNvGrpSpPr/>
        <p:nvPr/>
      </p:nvGrpSpPr>
      <p:grpSpPr>
        <a:xfrm>
          <a:off x="0" y="0"/>
          <a:ext cx="0" cy="0"/>
          <a:chOff x="0" y="0"/>
          <a:chExt cx="0" cy="0"/>
        </a:xfrm>
      </p:grpSpPr>
      <p:sp>
        <p:nvSpPr>
          <p:cNvPr id="59" name="Google Shape;59;p54"/>
          <p:cNvSpPr txBox="1"/>
          <p:nvPr>
            <p:ph type="ctrTitle"/>
          </p:nvPr>
        </p:nvSpPr>
        <p:spPr>
          <a:xfrm>
            <a:off x="763524" y="213505"/>
            <a:ext cx="7063740" cy="953465"/>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chemeClr val="lt1"/>
              </a:buClr>
              <a:buSzPts val="6200"/>
              <a:buFont typeface="Century Schoolbook"/>
              <a:buNone/>
              <a:defRPr sz="6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54"/>
          <p:cNvSpPr/>
          <p:nvPr/>
        </p:nvSpPr>
        <p:spPr>
          <a:xfrm>
            <a:off x="0" y="0"/>
            <a:ext cx="342900" cy="6858000"/>
          </a:xfrm>
          <a:prstGeom prst="rect">
            <a:avLst/>
          </a:prstGeom>
          <a:solidFill>
            <a:srgbClr val="A5A1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54"/>
          <p:cNvSpPr txBox="1"/>
          <p:nvPr>
            <p:ph idx="10" type="dt"/>
          </p:nvPr>
        </p:nvSpPr>
        <p:spPr>
          <a:xfrm rot="-5400000">
            <a:off x="7831456" y="1044178"/>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54"/>
          <p:cNvSpPr txBox="1"/>
          <p:nvPr>
            <p:ph idx="11" type="ftr"/>
          </p:nvPr>
        </p:nvSpPr>
        <p:spPr>
          <a:xfrm rot="-5400000">
            <a:off x="6993255" y="4092178"/>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cxnSp>
        <p:nvCxnSpPr>
          <p:cNvPr id="63" name="Google Shape;63;p54"/>
          <p:cNvCxnSpPr/>
          <p:nvPr/>
        </p:nvCxnSpPr>
        <p:spPr>
          <a:xfrm>
            <a:off x="763524" y="1258045"/>
            <a:ext cx="7063740" cy="0"/>
          </a:xfrm>
          <a:prstGeom prst="straightConnector1">
            <a:avLst/>
          </a:prstGeom>
          <a:noFill/>
          <a:ln cap="flat" cmpd="sng" w="57150">
            <a:solidFill>
              <a:schemeClr val="accent1"/>
            </a:solidFill>
            <a:prstDash val="solid"/>
            <a:round/>
            <a:headEnd len="sm" w="sm" type="none"/>
            <a:tailEnd len="sm" w="sm" type="none"/>
          </a:ln>
        </p:spPr>
      </p:cxnSp>
      <p:sp>
        <p:nvSpPr>
          <p:cNvPr id="64" name="Google Shape;64;p54"/>
          <p:cNvSpPr txBox="1"/>
          <p:nvPr>
            <p:ph idx="1" type="body"/>
          </p:nvPr>
        </p:nvSpPr>
        <p:spPr>
          <a:xfrm>
            <a:off x="763524" y="1431414"/>
            <a:ext cx="7063740" cy="5213077"/>
          </a:xfrm>
          <a:prstGeom prst="rect">
            <a:avLst/>
          </a:prstGeom>
          <a:noFill/>
          <a:ln>
            <a:noFill/>
          </a:ln>
        </p:spPr>
        <p:txBody>
          <a:bodyPr anchorCtr="0" anchor="t" bIns="45700" lIns="91425" spcFirstLastPara="1" rIns="91425" wrap="square" tIns="45700">
            <a:normAutofit/>
          </a:bodyPr>
          <a:lstStyle>
            <a:lvl1pPr indent="-320040" lvl="0" marL="457200" algn="l">
              <a:lnSpc>
                <a:spcPct val="95000"/>
              </a:lnSpc>
              <a:spcBef>
                <a:spcPts val="1400"/>
              </a:spcBef>
              <a:spcAft>
                <a:spcPts val="0"/>
              </a:spcAft>
              <a:buSzPts val="1440"/>
              <a:buChar char="•"/>
              <a:defRPr/>
            </a:lvl1pPr>
            <a:lvl2pPr indent="-342900" lvl="1" marL="914400" algn="l">
              <a:lnSpc>
                <a:spcPct val="90000"/>
              </a:lnSpc>
              <a:spcBef>
                <a:spcPts val="300"/>
              </a:spcBef>
              <a:spcAft>
                <a:spcPts val="0"/>
              </a:spcAft>
              <a:buSzPts val="1800"/>
              <a:buChar char="●"/>
              <a:defRPr/>
            </a:lvl2pPr>
            <a:lvl3pPr indent="-342900" lvl="2" marL="1371600" algn="l">
              <a:lnSpc>
                <a:spcPct val="90000"/>
              </a:lnSpc>
              <a:spcBef>
                <a:spcPts val="300"/>
              </a:spcBef>
              <a:spcAft>
                <a:spcPts val="0"/>
              </a:spcAft>
              <a:buSzPts val="1800"/>
              <a:buChar char="●"/>
              <a:defRPr/>
            </a:lvl3pPr>
            <a:lvl4pPr indent="-342900" lvl="3" marL="1828800" algn="l">
              <a:lnSpc>
                <a:spcPct val="90000"/>
              </a:lnSpc>
              <a:spcBef>
                <a:spcPts val="300"/>
              </a:spcBef>
              <a:spcAft>
                <a:spcPts val="0"/>
              </a:spcAft>
              <a:buSzPts val="1800"/>
              <a:buChar char="●"/>
              <a:defRPr/>
            </a:lvl4pPr>
            <a:lvl5pPr indent="-342900" lvl="4" marL="2286000" algn="l">
              <a:lnSpc>
                <a:spcPct val="90000"/>
              </a:lnSpc>
              <a:spcBef>
                <a:spcPts val="300"/>
              </a:spcBef>
              <a:spcAft>
                <a:spcPts val="0"/>
              </a:spcAft>
              <a:buSzPts val="1800"/>
              <a:buChar char="●"/>
              <a:defRPr/>
            </a:lvl5pPr>
            <a:lvl6pPr indent="-342900" lvl="5" marL="2743200" algn="l">
              <a:lnSpc>
                <a:spcPct val="90000"/>
              </a:lnSpc>
              <a:spcBef>
                <a:spcPts val="300"/>
              </a:spcBef>
              <a:spcAft>
                <a:spcPts val="0"/>
              </a:spcAft>
              <a:buSzPts val="1800"/>
              <a:buChar char="●"/>
              <a:defRPr/>
            </a:lvl6pPr>
            <a:lvl7pPr indent="-342900" lvl="6" marL="3200400" algn="l">
              <a:lnSpc>
                <a:spcPct val="90000"/>
              </a:lnSpc>
              <a:spcBef>
                <a:spcPts val="300"/>
              </a:spcBef>
              <a:spcAft>
                <a:spcPts val="0"/>
              </a:spcAft>
              <a:buSzPts val="1800"/>
              <a:buChar char="●"/>
              <a:defRPr/>
            </a:lvl7pPr>
            <a:lvl8pPr indent="-342900" lvl="7" marL="3657600" algn="l">
              <a:lnSpc>
                <a:spcPct val="90000"/>
              </a:lnSpc>
              <a:spcBef>
                <a:spcPts val="300"/>
              </a:spcBef>
              <a:spcAft>
                <a:spcPts val="0"/>
              </a:spcAft>
              <a:buSzPts val="1800"/>
              <a:buChar char="●"/>
              <a:defRPr/>
            </a:lvl8pPr>
            <a:lvl9pPr indent="-342900" lvl="8" marL="4114800" algn="l">
              <a:lnSpc>
                <a:spcPct val="90000"/>
              </a:lnSpc>
              <a:spcBef>
                <a:spcPts val="300"/>
              </a:spcBef>
              <a:spcAft>
                <a:spcPts val="300"/>
              </a:spcAft>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5" name="Shape 65"/>
        <p:cNvGrpSpPr/>
        <p:nvPr/>
      </p:nvGrpSpPr>
      <p:grpSpPr>
        <a:xfrm>
          <a:off x="0" y="0"/>
          <a:ext cx="0" cy="0"/>
          <a:chOff x="0" y="0"/>
          <a:chExt cx="0" cy="0"/>
        </a:xfrm>
      </p:grpSpPr>
      <p:sp>
        <p:nvSpPr>
          <p:cNvPr id="66" name="Google Shape;66;p58"/>
          <p:cNvSpPr txBox="1"/>
          <p:nvPr>
            <p:ph idx="10" type="dt"/>
          </p:nvPr>
        </p:nvSpPr>
        <p:spPr>
          <a:xfrm rot="-5400000">
            <a:off x="7831456" y="1044178"/>
            <a:ext cx="1904999" cy="273844"/>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58"/>
          <p:cNvSpPr txBox="1"/>
          <p:nvPr>
            <p:ph idx="11" type="ftr"/>
          </p:nvPr>
        </p:nvSpPr>
        <p:spPr>
          <a:xfrm rot="-5400000">
            <a:off x="6993255" y="4092178"/>
            <a:ext cx="35814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58"/>
          <p:cNvSpPr txBox="1"/>
          <p:nvPr>
            <p:ph idx="12" type="sldNum"/>
          </p:nvPr>
        </p:nvSpPr>
        <p:spPr>
          <a:xfrm>
            <a:off x="8441055" y="6172201"/>
            <a:ext cx="685800" cy="5937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entury Schoolbook"/>
                <a:ea typeface="Century Schoolbook"/>
                <a:cs typeface="Century Schoolbook"/>
                <a:sym typeface="Century Schoolbook"/>
              </a:defRPr>
            </a:lvl1pPr>
            <a:lvl2pPr indent="0" lvl="1" marL="0" marR="0" rtl="0" algn="l">
              <a:spcBef>
                <a:spcPts val="0"/>
              </a:spcBef>
              <a:buNone/>
              <a:defRPr sz="1800">
                <a:solidFill>
                  <a:schemeClr val="dk1"/>
                </a:solidFill>
                <a:latin typeface="Century Schoolbook"/>
                <a:ea typeface="Century Schoolbook"/>
                <a:cs typeface="Century Schoolbook"/>
                <a:sym typeface="Century Schoolbook"/>
              </a:defRPr>
            </a:lvl2pPr>
            <a:lvl3pPr indent="0" lvl="2" marL="0" marR="0" rtl="0" algn="l">
              <a:spcBef>
                <a:spcPts val="0"/>
              </a:spcBef>
              <a:buNone/>
              <a:defRPr sz="1800">
                <a:solidFill>
                  <a:schemeClr val="dk1"/>
                </a:solidFill>
                <a:latin typeface="Century Schoolbook"/>
                <a:ea typeface="Century Schoolbook"/>
                <a:cs typeface="Century Schoolbook"/>
                <a:sym typeface="Century Schoolbook"/>
              </a:defRPr>
            </a:lvl3pPr>
            <a:lvl4pPr indent="0" lvl="3" marL="0" marR="0" rtl="0" algn="l">
              <a:spcBef>
                <a:spcPts val="0"/>
              </a:spcBef>
              <a:buNone/>
              <a:defRPr sz="1800">
                <a:solidFill>
                  <a:schemeClr val="dk1"/>
                </a:solidFill>
                <a:latin typeface="Century Schoolbook"/>
                <a:ea typeface="Century Schoolbook"/>
                <a:cs typeface="Century Schoolbook"/>
                <a:sym typeface="Century Schoolbook"/>
              </a:defRPr>
            </a:lvl4pPr>
            <a:lvl5pPr indent="0" lvl="4" marL="0" marR="0" rtl="0" algn="l">
              <a:spcBef>
                <a:spcPts val="0"/>
              </a:spcBef>
              <a:buNone/>
              <a:defRPr sz="1800">
                <a:solidFill>
                  <a:schemeClr val="dk1"/>
                </a:solidFill>
                <a:latin typeface="Century Schoolbook"/>
                <a:ea typeface="Century Schoolbook"/>
                <a:cs typeface="Century Schoolbook"/>
                <a:sym typeface="Century Schoolbook"/>
              </a:defRPr>
            </a:lvl5pPr>
            <a:lvl6pPr indent="0" lvl="5" marL="0" marR="0" rtl="0" algn="l">
              <a:spcBef>
                <a:spcPts val="0"/>
              </a:spcBef>
              <a:buNone/>
              <a:defRPr sz="1800">
                <a:solidFill>
                  <a:schemeClr val="dk1"/>
                </a:solidFill>
                <a:latin typeface="Century Schoolbook"/>
                <a:ea typeface="Century Schoolbook"/>
                <a:cs typeface="Century Schoolbook"/>
                <a:sym typeface="Century Schoolbook"/>
              </a:defRPr>
            </a:lvl6pPr>
            <a:lvl7pPr indent="0" lvl="6" marL="0" marR="0" rtl="0" algn="l">
              <a:spcBef>
                <a:spcPts val="0"/>
              </a:spcBef>
              <a:buNone/>
              <a:defRPr sz="1800">
                <a:solidFill>
                  <a:schemeClr val="dk1"/>
                </a:solidFill>
                <a:latin typeface="Century Schoolbook"/>
                <a:ea typeface="Century Schoolbook"/>
                <a:cs typeface="Century Schoolbook"/>
                <a:sym typeface="Century Schoolbook"/>
              </a:defRPr>
            </a:lvl7pPr>
            <a:lvl8pPr indent="0" lvl="7" marL="0" marR="0" rtl="0" algn="l">
              <a:spcBef>
                <a:spcPts val="0"/>
              </a:spcBef>
              <a:buNone/>
              <a:defRPr sz="1800">
                <a:solidFill>
                  <a:schemeClr val="dk1"/>
                </a:solidFill>
                <a:latin typeface="Century Schoolbook"/>
                <a:ea typeface="Century Schoolbook"/>
                <a:cs typeface="Century Schoolbook"/>
                <a:sym typeface="Century Schoolbook"/>
              </a:defRPr>
            </a:lvl8pPr>
            <a:lvl9pPr indent="0" lvl="8" marL="0" marR="0" rtl="0" algn="l">
              <a:spcBef>
                <a:spcPts val="0"/>
              </a:spcBef>
              <a:buNone/>
              <a:defRPr sz="1800">
                <a:solidFill>
                  <a:schemeClr val="dk1"/>
                </a:solidFill>
                <a:latin typeface="Century Schoolbook"/>
                <a:ea typeface="Century Schoolbook"/>
                <a:cs typeface="Century Schoolbook"/>
                <a:sym typeface="Century Schoolbook"/>
              </a:defRPr>
            </a:lvl9pPr>
          </a:lstStyle>
          <a:p>
            <a:pPr indent="0" lvl="0" marL="0" rtl="0" algn="l">
              <a:spcBef>
                <a:spcPts val="0"/>
              </a:spcBef>
              <a:spcAft>
                <a:spcPts val="0"/>
              </a:spcAft>
              <a:buNone/>
            </a:pPr>
            <a:fld id="{00000000-1234-1234-1234-123412341234}" type="slidenum">
              <a:rPr lang="en-US"/>
              <a:t>‹#›</a:t>
            </a:fld>
            <a:endParaRPr/>
          </a:p>
        </p:txBody>
      </p:sp>
      <p:sp>
        <p:nvSpPr>
          <p:cNvPr id="69" name="Google Shape;69;p58"/>
          <p:cNvSpPr/>
          <p:nvPr/>
        </p:nvSpPr>
        <p:spPr>
          <a:xfrm>
            <a:off x="0" y="0"/>
            <a:ext cx="342900" cy="6858000"/>
          </a:xfrm>
          <a:prstGeom prst="rect">
            <a:avLst/>
          </a:prstGeom>
          <a:solidFill>
            <a:srgbClr val="A5A1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51"/>
          <p:cNvSpPr/>
          <p:nvPr/>
        </p:nvSpPr>
        <p:spPr>
          <a:xfrm>
            <a:off x="8418195" y="0"/>
            <a:ext cx="73152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51"/>
          <p:cNvSpPr txBox="1"/>
          <p:nvPr>
            <p:ph type="title"/>
          </p:nvPr>
        </p:nvSpPr>
        <p:spPr>
          <a:xfrm>
            <a:off x="946404" y="365760"/>
            <a:ext cx="7269480" cy="1325562"/>
          </a:xfrm>
          <a:prstGeom prst="rect">
            <a:avLst/>
          </a:prstGeom>
          <a:noFill/>
          <a:ln>
            <a:noFill/>
          </a:ln>
        </p:spPr>
        <p:txBody>
          <a:bodyPr anchorCtr="0" anchor="b" bIns="45700" lIns="91425" spcFirstLastPara="1" rIns="91425" wrap="square" tIns="45700">
            <a:normAutofit/>
          </a:bodyPr>
          <a:lstStyle>
            <a:lvl1pPr lvl="0" marR="0" rtl="0" algn="l">
              <a:lnSpc>
                <a:spcPct val="90000"/>
              </a:lnSpc>
              <a:spcBef>
                <a:spcPts val="0"/>
              </a:spcBef>
              <a:spcAft>
                <a:spcPts val="0"/>
              </a:spcAft>
              <a:buClr>
                <a:schemeClr val="accent1"/>
              </a:buClr>
              <a:buSzPts val="4000"/>
              <a:buFont typeface="Century Schoolbook"/>
              <a:buNone/>
              <a:defRPr b="1" i="0" sz="4000" u="none" cap="none" strike="noStrike">
                <a:solidFill>
                  <a:schemeClr val="accent1"/>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51"/>
          <p:cNvSpPr txBox="1"/>
          <p:nvPr>
            <p:ph idx="1" type="body"/>
          </p:nvPr>
        </p:nvSpPr>
        <p:spPr>
          <a:xfrm>
            <a:off x="946404" y="1828801"/>
            <a:ext cx="6446520" cy="4351337"/>
          </a:xfrm>
          <a:prstGeom prst="rect">
            <a:avLst/>
          </a:prstGeom>
          <a:noFill/>
          <a:ln>
            <a:noFill/>
          </a:ln>
        </p:spPr>
        <p:txBody>
          <a:bodyPr anchorCtr="0" anchor="t" bIns="45700" lIns="91425" spcFirstLastPara="1" rIns="91425" wrap="square" tIns="45700">
            <a:normAutofit/>
          </a:bodyPr>
          <a:lstStyle>
            <a:lvl1pPr indent="-330200" lvl="0" marL="457200" marR="0" rtl="0" algn="l">
              <a:lnSpc>
                <a:spcPct val="95000"/>
              </a:lnSpc>
              <a:spcBef>
                <a:spcPts val="1400"/>
              </a:spcBef>
              <a:spcAft>
                <a:spcPts val="0"/>
              </a:spcAft>
              <a:buClr>
                <a:schemeClr val="accent1"/>
              </a:buClr>
              <a:buSzPts val="1600"/>
              <a:buFont typeface="Arial"/>
              <a:buChar char="•"/>
              <a:defRPr b="0" i="0" sz="2000" u="none" cap="none" strike="noStrike">
                <a:solidFill>
                  <a:srgbClr val="FEFEFE"/>
                </a:solidFill>
                <a:latin typeface="Century Schoolbook"/>
                <a:ea typeface="Century Schoolbook"/>
                <a:cs typeface="Century Schoolbook"/>
                <a:sym typeface="Century Schoolbook"/>
              </a:defRPr>
            </a:lvl1pPr>
            <a:lvl2pPr indent="-342900" lvl="1" marL="914400" marR="0" rtl="0" algn="l">
              <a:lnSpc>
                <a:spcPct val="90000"/>
              </a:lnSpc>
              <a:spcBef>
                <a:spcPts val="300"/>
              </a:spcBef>
              <a:spcAft>
                <a:spcPts val="0"/>
              </a:spcAft>
              <a:buClr>
                <a:schemeClr val="accent1"/>
              </a:buClr>
              <a:buSzPts val="1800"/>
              <a:buFont typeface="Noto Sans Symbols"/>
              <a:buChar char="●"/>
              <a:defRPr b="0" i="0" sz="1800" u="none" cap="none" strike="noStrike">
                <a:solidFill>
                  <a:srgbClr val="FEFEFE"/>
                </a:solidFill>
                <a:latin typeface="Century Schoolbook"/>
                <a:ea typeface="Century Schoolbook"/>
                <a:cs typeface="Century Schoolbook"/>
                <a:sym typeface="Century Schoolbook"/>
              </a:defRPr>
            </a:lvl2pPr>
            <a:lvl3pPr indent="-330200" lvl="2" marL="1371600" marR="0" rtl="0" algn="l">
              <a:lnSpc>
                <a:spcPct val="90000"/>
              </a:lnSpc>
              <a:spcBef>
                <a:spcPts val="300"/>
              </a:spcBef>
              <a:spcAft>
                <a:spcPts val="0"/>
              </a:spcAft>
              <a:buClr>
                <a:schemeClr val="accent1"/>
              </a:buClr>
              <a:buSzPts val="1600"/>
              <a:buFont typeface="Noto Sans Symbols"/>
              <a:buChar char="●"/>
              <a:defRPr b="0" i="0" sz="1600" u="none" cap="none" strike="noStrike">
                <a:solidFill>
                  <a:srgbClr val="FEFEFE"/>
                </a:solidFill>
                <a:latin typeface="Century Schoolbook"/>
                <a:ea typeface="Century Schoolbook"/>
                <a:cs typeface="Century Schoolbook"/>
                <a:sym typeface="Century Schoolbook"/>
              </a:defRPr>
            </a:lvl3pPr>
            <a:lvl4pPr indent="-317500" lvl="3" marL="18288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4pPr>
            <a:lvl5pPr indent="-317500" lvl="4" marL="22860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5pPr>
            <a:lvl6pPr indent="-317500" lvl="5" marL="27432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6pPr>
            <a:lvl7pPr indent="-317500" lvl="6" marL="32004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7pPr>
            <a:lvl8pPr indent="-317500" lvl="7" marL="36576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8pPr>
            <a:lvl9pPr indent="-317500" lvl="8" marL="4114800" marR="0" rtl="0" algn="l">
              <a:lnSpc>
                <a:spcPct val="90000"/>
              </a:lnSpc>
              <a:spcBef>
                <a:spcPts val="300"/>
              </a:spcBef>
              <a:spcAft>
                <a:spcPts val="300"/>
              </a:spcAft>
              <a:buClr>
                <a:schemeClr val="accent1"/>
              </a:buClr>
              <a:buSzPts val="1400"/>
              <a:buFont typeface="Noto Sans Symbols"/>
              <a:buChar char="●"/>
              <a:defRPr b="0" i="0" sz="1400" u="none" cap="none" strike="noStrike">
                <a:solidFill>
                  <a:srgbClr val="FEFEFE"/>
                </a:solidFill>
                <a:latin typeface="Century Schoolbook"/>
                <a:ea typeface="Century Schoolbook"/>
                <a:cs typeface="Century Schoolbook"/>
                <a:sym typeface="Century Schoolbook"/>
              </a:defRPr>
            </a:lvl9pPr>
          </a:lstStyle>
          <a:p/>
        </p:txBody>
      </p:sp>
      <p:sp>
        <p:nvSpPr>
          <p:cNvPr id="13" name="Google Shape;13;p51"/>
          <p:cNvSpPr txBox="1"/>
          <p:nvPr>
            <p:ph idx="10" type="dt"/>
          </p:nvPr>
        </p:nvSpPr>
        <p:spPr>
          <a:xfrm rot="-5400000">
            <a:off x="7831456" y="1044178"/>
            <a:ext cx="1904999"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rgbClr val="F4B19A"/>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9pPr>
          </a:lstStyle>
          <a:p/>
        </p:txBody>
      </p:sp>
      <p:sp>
        <p:nvSpPr>
          <p:cNvPr id="14" name="Google Shape;14;p51"/>
          <p:cNvSpPr txBox="1"/>
          <p:nvPr>
            <p:ph idx="11" type="ftr"/>
          </p:nvPr>
        </p:nvSpPr>
        <p:spPr>
          <a:xfrm rot="-5400000">
            <a:off x="6993255" y="4092178"/>
            <a:ext cx="35814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rgbClr val="F4B19A"/>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lt1"/>
                </a:solidFill>
                <a:latin typeface="Century Schoolbook"/>
                <a:ea typeface="Century Schoolbook"/>
                <a:cs typeface="Century Schoolbook"/>
                <a:sym typeface="Century Schoolbook"/>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 name="Shape 29"/>
        <p:cNvGrpSpPr/>
        <p:nvPr/>
      </p:nvGrpSpPr>
      <p:grpSpPr>
        <a:xfrm>
          <a:off x="0" y="0"/>
          <a:ext cx="0" cy="0"/>
          <a:chOff x="0" y="0"/>
          <a:chExt cx="0" cy="0"/>
        </a:xfrm>
      </p:grpSpPr>
      <p:sp>
        <p:nvSpPr>
          <p:cNvPr id="30" name="Google Shape;30;p50"/>
          <p:cNvSpPr/>
          <p:nvPr/>
        </p:nvSpPr>
        <p:spPr>
          <a:xfrm>
            <a:off x="8418195" y="0"/>
            <a:ext cx="73152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50"/>
          <p:cNvSpPr txBox="1"/>
          <p:nvPr>
            <p:ph type="title"/>
          </p:nvPr>
        </p:nvSpPr>
        <p:spPr>
          <a:xfrm>
            <a:off x="946404" y="365760"/>
            <a:ext cx="7269480" cy="1325562"/>
          </a:xfrm>
          <a:prstGeom prst="rect">
            <a:avLst/>
          </a:prstGeom>
          <a:noFill/>
          <a:ln>
            <a:noFill/>
          </a:ln>
        </p:spPr>
        <p:txBody>
          <a:bodyPr anchorCtr="0" anchor="b" bIns="45700" lIns="91425" spcFirstLastPara="1" rIns="91425" wrap="square" tIns="45700">
            <a:normAutofit/>
          </a:bodyPr>
          <a:lstStyle>
            <a:lvl1pPr lvl="0" marR="0" rtl="0" algn="l">
              <a:lnSpc>
                <a:spcPct val="90000"/>
              </a:lnSpc>
              <a:spcBef>
                <a:spcPts val="0"/>
              </a:spcBef>
              <a:spcAft>
                <a:spcPts val="0"/>
              </a:spcAft>
              <a:buClr>
                <a:schemeClr val="accent1"/>
              </a:buClr>
              <a:buSzPts val="4000"/>
              <a:buFont typeface="Century Schoolbook"/>
              <a:buNone/>
              <a:defRPr b="1" i="0" sz="4000" u="none" cap="none" strike="noStrike">
                <a:solidFill>
                  <a:schemeClr val="accent1"/>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2" name="Google Shape;32;p50"/>
          <p:cNvSpPr txBox="1"/>
          <p:nvPr>
            <p:ph idx="1" type="body"/>
          </p:nvPr>
        </p:nvSpPr>
        <p:spPr>
          <a:xfrm>
            <a:off x="946404" y="1828801"/>
            <a:ext cx="6446520" cy="4351337"/>
          </a:xfrm>
          <a:prstGeom prst="rect">
            <a:avLst/>
          </a:prstGeom>
          <a:noFill/>
          <a:ln>
            <a:noFill/>
          </a:ln>
        </p:spPr>
        <p:txBody>
          <a:bodyPr anchorCtr="0" anchor="t" bIns="45700" lIns="91425" spcFirstLastPara="1" rIns="91425" wrap="square" tIns="45700">
            <a:normAutofit/>
          </a:bodyPr>
          <a:lstStyle>
            <a:lvl1pPr indent="-330200" lvl="0" marL="457200" marR="0" rtl="0" algn="l">
              <a:lnSpc>
                <a:spcPct val="95000"/>
              </a:lnSpc>
              <a:spcBef>
                <a:spcPts val="1400"/>
              </a:spcBef>
              <a:spcAft>
                <a:spcPts val="0"/>
              </a:spcAft>
              <a:buClr>
                <a:schemeClr val="accent1"/>
              </a:buClr>
              <a:buSzPts val="1600"/>
              <a:buFont typeface="Arial"/>
              <a:buChar char="•"/>
              <a:defRPr b="0" i="0" sz="2000" u="none" cap="none" strike="noStrike">
                <a:solidFill>
                  <a:srgbClr val="595959"/>
                </a:solidFill>
                <a:latin typeface="Century Schoolbook"/>
                <a:ea typeface="Century Schoolbook"/>
                <a:cs typeface="Century Schoolbook"/>
                <a:sym typeface="Century Schoolbook"/>
              </a:defRPr>
            </a:lvl1pPr>
            <a:lvl2pPr indent="-342900" lvl="1" marL="914400" marR="0" rtl="0" algn="l">
              <a:lnSpc>
                <a:spcPct val="90000"/>
              </a:lnSpc>
              <a:spcBef>
                <a:spcPts val="300"/>
              </a:spcBef>
              <a:spcAft>
                <a:spcPts val="0"/>
              </a:spcAft>
              <a:buClr>
                <a:schemeClr val="accent1"/>
              </a:buClr>
              <a:buSzPts val="1800"/>
              <a:buFont typeface="Noto Sans Symbols"/>
              <a:buChar char="●"/>
              <a:defRPr b="0" i="0" sz="1800" u="none" cap="none" strike="noStrike">
                <a:solidFill>
                  <a:srgbClr val="595959"/>
                </a:solidFill>
                <a:latin typeface="Century Schoolbook"/>
                <a:ea typeface="Century Schoolbook"/>
                <a:cs typeface="Century Schoolbook"/>
                <a:sym typeface="Century Schoolbook"/>
              </a:defRPr>
            </a:lvl2pPr>
            <a:lvl3pPr indent="-330200" lvl="2" marL="1371600" marR="0" rtl="0" algn="l">
              <a:lnSpc>
                <a:spcPct val="90000"/>
              </a:lnSpc>
              <a:spcBef>
                <a:spcPts val="300"/>
              </a:spcBef>
              <a:spcAft>
                <a:spcPts val="0"/>
              </a:spcAft>
              <a:buClr>
                <a:schemeClr val="accent1"/>
              </a:buClr>
              <a:buSzPts val="1600"/>
              <a:buFont typeface="Noto Sans Symbols"/>
              <a:buChar char="●"/>
              <a:defRPr b="0" i="0" sz="1600" u="none" cap="none" strike="noStrike">
                <a:solidFill>
                  <a:srgbClr val="595959"/>
                </a:solidFill>
                <a:latin typeface="Century Schoolbook"/>
                <a:ea typeface="Century Schoolbook"/>
                <a:cs typeface="Century Schoolbook"/>
                <a:sym typeface="Century Schoolbook"/>
              </a:defRPr>
            </a:lvl3pPr>
            <a:lvl4pPr indent="-317500" lvl="3" marL="18288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4pPr>
            <a:lvl5pPr indent="-317500" lvl="4" marL="22860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5pPr>
            <a:lvl6pPr indent="-317500" lvl="5" marL="27432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6pPr>
            <a:lvl7pPr indent="-317500" lvl="6" marL="32004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7pPr>
            <a:lvl8pPr indent="-317500" lvl="7" marL="3657600" marR="0" rtl="0" algn="l">
              <a:lnSpc>
                <a:spcPct val="90000"/>
              </a:lnSpc>
              <a:spcBef>
                <a:spcPts val="300"/>
              </a:spcBef>
              <a:spcAft>
                <a:spcPts val="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8pPr>
            <a:lvl9pPr indent="-317500" lvl="8" marL="4114800" marR="0" rtl="0" algn="l">
              <a:lnSpc>
                <a:spcPct val="90000"/>
              </a:lnSpc>
              <a:spcBef>
                <a:spcPts val="300"/>
              </a:spcBef>
              <a:spcAft>
                <a:spcPts val="300"/>
              </a:spcAft>
              <a:buClr>
                <a:schemeClr val="accent1"/>
              </a:buClr>
              <a:buSzPts val="1400"/>
              <a:buFont typeface="Noto Sans Symbols"/>
              <a:buChar char="●"/>
              <a:defRPr b="0" i="0" sz="1400" u="none" cap="none" strike="noStrike">
                <a:solidFill>
                  <a:srgbClr val="595959"/>
                </a:solidFill>
                <a:latin typeface="Century Schoolbook"/>
                <a:ea typeface="Century Schoolbook"/>
                <a:cs typeface="Century Schoolbook"/>
                <a:sym typeface="Century Schoolbook"/>
              </a:defRPr>
            </a:lvl9pPr>
          </a:lstStyle>
          <a:p/>
        </p:txBody>
      </p:sp>
      <p:sp>
        <p:nvSpPr>
          <p:cNvPr id="33" name="Google Shape;33;p50"/>
          <p:cNvSpPr txBox="1"/>
          <p:nvPr>
            <p:ph idx="10" type="dt"/>
          </p:nvPr>
        </p:nvSpPr>
        <p:spPr>
          <a:xfrm rot="-5400000">
            <a:off x="7831456" y="1044178"/>
            <a:ext cx="1904999" cy="273844"/>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rgbClr val="F4B19A"/>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sp>
        <p:nvSpPr>
          <p:cNvPr id="34" name="Google Shape;34;p50"/>
          <p:cNvSpPr txBox="1"/>
          <p:nvPr>
            <p:ph idx="11" type="ftr"/>
          </p:nvPr>
        </p:nvSpPr>
        <p:spPr>
          <a:xfrm rot="-5400000">
            <a:off x="6993255" y="4092178"/>
            <a:ext cx="35814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rgbClr val="F4B19A"/>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2pPr>
            <a:lvl3pPr lvl="2"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3pPr>
            <a:lvl4pPr lvl="3"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4pPr>
            <a:lvl5pPr lvl="4"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5pPr>
            <a:lvl6pPr lvl="5"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6pPr>
            <a:lvl7pPr lvl="6"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7pPr>
            <a:lvl8pPr lvl="7"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8pPr>
            <a:lvl9pPr lvl="8" marR="0" rtl="0" algn="l">
              <a:spcBef>
                <a:spcPts val="0"/>
              </a:spcBef>
              <a:spcAft>
                <a:spcPts val="0"/>
              </a:spcAft>
              <a:buSzPts val="1400"/>
              <a:buNone/>
              <a:defRPr b="0" i="0" sz="1800" u="none" cap="none" strike="noStrike">
                <a:solidFill>
                  <a:schemeClr val="dk1"/>
                </a:solidFill>
                <a:latin typeface="Century Schoolbook"/>
                <a:ea typeface="Century Schoolbook"/>
                <a:cs typeface="Century Schoolbook"/>
                <a:sym typeface="Century Schoolbook"/>
              </a:defRPr>
            </a:lvl9pPr>
          </a:lstStyle>
          <a:p/>
        </p:txBody>
      </p:sp>
    </p:spTree>
  </p:cSld>
  <p:clrMap accent1="accent1" accent2="accent2" accent3="accent3" accent4="accent4" accent5="accent5" accent6="accent6" bg1="lt1" bg2="dk2" tx1="dk1" tx2="lt2" folHlink="folHlink" hlink="hlink"/>
  <p:sldLayoutIdLst>
    <p:sldLayoutId id="2147483652" r:id="rId1"/>
    <p:sldLayoutId id="2147483653" r:id="rId2"/>
    <p:sldLayoutId id="2147483654" r:id="rId3"/>
    <p:sldLayoutId id="2147483655" r:id="rId4"/>
    <p:sldLayoutId id="2147483656" r:id="rId5"/>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8.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7.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6.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
          <p:cNvSpPr txBox="1"/>
          <p:nvPr>
            <p:ph type="ctrTitle"/>
          </p:nvPr>
        </p:nvSpPr>
        <p:spPr>
          <a:xfrm>
            <a:off x="946404" y="758952"/>
            <a:ext cx="7063740" cy="3058136"/>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chemeClr val="lt1"/>
              </a:buClr>
              <a:buSzPts val="6200"/>
              <a:buFont typeface="Century Schoolbook"/>
              <a:buNone/>
            </a:pPr>
            <a:r>
              <a:rPr lang="en-US"/>
              <a:t>Computer Basics</a:t>
            </a:r>
            <a:endParaRPr/>
          </a:p>
        </p:txBody>
      </p:sp>
      <p:sp>
        <p:nvSpPr>
          <p:cNvPr id="75" name="Google Shape;75;p1"/>
          <p:cNvSpPr txBox="1"/>
          <p:nvPr>
            <p:ph idx="1" type="subTitle"/>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p>
            <a:pPr indent="0" lvl="0" marL="0" rtl="0" algn="l">
              <a:lnSpc>
                <a:spcPct val="95000"/>
              </a:lnSpc>
              <a:spcBef>
                <a:spcPts val="0"/>
              </a:spcBef>
              <a:spcAft>
                <a:spcPts val="0"/>
              </a:spcAft>
              <a:buSzPts val="2560"/>
              <a:buNone/>
            </a:pPr>
            <a:r>
              <a:rPr b="1" lang="en-US"/>
              <a:t>Chapter 6 – Safety and Maintenance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pic>
        <p:nvPicPr>
          <p:cNvPr descr="cleaning a laptop screen with a cloth" id="136" name="Google Shape;136;p10"/>
          <p:cNvPicPr preferRelativeResize="0"/>
          <p:nvPr/>
        </p:nvPicPr>
        <p:blipFill rotWithShape="1">
          <a:blip r:embed="rId3">
            <a:alphaModFix/>
          </a:blip>
          <a:srcRect b="0" l="0" r="0" t="0"/>
          <a:stretch/>
        </p:blipFill>
        <p:spPr>
          <a:xfrm>
            <a:off x="3339840" y="3141682"/>
            <a:ext cx="2421787" cy="1612218"/>
          </a:xfrm>
          <a:prstGeom prst="rect">
            <a:avLst/>
          </a:prstGeom>
          <a:noFill/>
          <a:ln>
            <a:noFill/>
          </a:ln>
        </p:spPr>
      </p:pic>
      <p:sp>
        <p:nvSpPr>
          <p:cNvPr id="137" name="Google Shape;137;p10"/>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Cleaning the monitor</a:t>
            </a:r>
            <a:endParaRPr/>
          </a:p>
        </p:txBody>
      </p:sp>
      <p:sp>
        <p:nvSpPr>
          <p:cNvPr id="138" name="Google Shape;138;p10"/>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600"/>
              <a:buChar char="•"/>
            </a:pPr>
            <a:r>
              <a:rPr b="0" i="0" lang="en-US">
                <a:solidFill>
                  <a:srgbClr val="4E4E4E"/>
                </a:solidFill>
                <a:latin typeface="Source Sans Pro"/>
                <a:ea typeface="Source Sans Pro"/>
                <a:cs typeface="Source Sans Pro"/>
                <a:sym typeface="Source Sans Pro"/>
              </a:rPr>
              <a:t>Dirt, fingerprints, and dust can make your computer screen difficult to read; however, it's easy to </a:t>
            </a:r>
            <a:r>
              <a:rPr b="1" i="0" lang="en-US">
                <a:solidFill>
                  <a:srgbClr val="4E4E4E"/>
                </a:solidFill>
                <a:latin typeface="Source Sans Pro"/>
                <a:ea typeface="Source Sans Pro"/>
                <a:cs typeface="Source Sans Pro"/>
                <a:sym typeface="Source Sans Pro"/>
              </a:rPr>
              <a:t>clean your screen </a:t>
            </a:r>
            <a:r>
              <a:rPr b="0" i="0" lang="en-US">
                <a:solidFill>
                  <a:srgbClr val="4E4E4E"/>
                </a:solidFill>
                <a:latin typeface="Source Sans Pro"/>
                <a:ea typeface="Source Sans Pro"/>
                <a:cs typeface="Source Sans Pro"/>
                <a:sym typeface="Source Sans Pro"/>
              </a:rPr>
              <a:t>when needed. There are monitor-cleaning kits you can buy, but they may damage your monitor if they're designed for a different type of monitor. For example, a monitor cleaner that is designed for </a:t>
            </a:r>
            <a:r>
              <a:rPr b="1" i="0" lang="en-US">
                <a:solidFill>
                  <a:srgbClr val="4E4E4E"/>
                </a:solidFill>
                <a:latin typeface="Source Sans Pro"/>
                <a:ea typeface="Source Sans Pro"/>
                <a:cs typeface="Source Sans Pro"/>
                <a:sym typeface="Source Sans Pro"/>
              </a:rPr>
              <a:t>glass screens</a:t>
            </a:r>
            <a:r>
              <a:rPr b="0" i="0" lang="en-US">
                <a:solidFill>
                  <a:srgbClr val="4E4E4E"/>
                </a:solidFill>
                <a:latin typeface="Source Sans Pro"/>
                <a:ea typeface="Source Sans Pro"/>
                <a:cs typeface="Source Sans Pro"/>
                <a:sym typeface="Source Sans Pro"/>
              </a:rPr>
              <a:t> may not work with some </a:t>
            </a:r>
            <a:r>
              <a:rPr b="1" i="0" lang="en-US">
                <a:solidFill>
                  <a:srgbClr val="4E4E4E"/>
                </a:solidFill>
                <a:latin typeface="Source Sans Pro"/>
                <a:ea typeface="Source Sans Pro"/>
                <a:cs typeface="Source Sans Pro"/>
                <a:sym typeface="Source Sans Pro"/>
              </a:rPr>
              <a:t>non-glass LCD screens</a:t>
            </a:r>
            <a:r>
              <a:rPr b="0" i="0" lang="en-US">
                <a:solidFill>
                  <a:srgbClr val="4E4E4E"/>
                </a:solidFill>
                <a:latin typeface="Source Sans Pro"/>
                <a:ea typeface="Source Sans Pro"/>
                <a:cs typeface="Source Sans Pro"/>
                <a:sym typeface="Source Sans Pro"/>
              </a:rPr>
              <a:t>. The safest method is simply to use a </a:t>
            </a:r>
            <a:r>
              <a:rPr b="1" i="0" lang="en-US">
                <a:solidFill>
                  <a:srgbClr val="4E4E4E"/>
                </a:solidFill>
                <a:latin typeface="Source Sans Pro"/>
                <a:ea typeface="Source Sans Pro"/>
                <a:cs typeface="Source Sans Pro"/>
                <a:sym typeface="Source Sans Pro"/>
              </a:rPr>
              <a:t>soft clean cloth</a:t>
            </a:r>
            <a:r>
              <a:rPr b="0" i="0" lang="en-US">
                <a:solidFill>
                  <a:srgbClr val="4E4E4E"/>
                </a:solidFill>
                <a:latin typeface="Source Sans Pro"/>
                <a:ea typeface="Source Sans Pro"/>
                <a:cs typeface="Source Sans Pro"/>
                <a:sym typeface="Source Sans Pro"/>
              </a:rPr>
              <a:t> moistened with </a:t>
            </a:r>
            <a:r>
              <a:rPr b="1" i="0" lang="en-US">
                <a:solidFill>
                  <a:srgbClr val="4E4E4E"/>
                </a:solidFill>
                <a:latin typeface="Source Sans Pro"/>
                <a:ea typeface="Source Sans Pro"/>
                <a:cs typeface="Source Sans Pro"/>
                <a:sym typeface="Source Sans Pro"/>
              </a:rPr>
              <a:t>water</a:t>
            </a:r>
            <a:r>
              <a:rPr b="0" i="0" lang="en-US">
                <a:solidFill>
                  <a:srgbClr val="4E4E4E"/>
                </a:solidFill>
                <a:latin typeface="Source Sans Pro"/>
                <a:ea typeface="Source Sans Pro"/>
                <a:cs typeface="Source Sans Pro"/>
                <a:sym typeface="Source Sans Pro"/>
              </a:rPr>
              <a:t>.</a:t>
            </a:r>
            <a:endParaRPr/>
          </a:p>
        </p:txBody>
      </p:sp>
      <p:sp>
        <p:nvSpPr>
          <p:cNvPr id="139" name="Google Shape;139;p10"/>
          <p:cNvSpPr txBox="1"/>
          <p:nvPr/>
        </p:nvSpPr>
        <p:spPr>
          <a:xfrm>
            <a:off x="833618" y="5655855"/>
            <a:ext cx="7382265" cy="646331"/>
          </a:xfrm>
          <a:prstGeom prst="rect">
            <a:avLst/>
          </a:prstGeom>
          <a:noFill/>
          <a:ln cap="flat" cmpd="sng" w="2857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US" sz="1800">
                <a:solidFill>
                  <a:schemeClr val="accent1"/>
                </a:solidFill>
                <a:latin typeface="Source Sans Pro"/>
                <a:ea typeface="Source Sans Pro"/>
                <a:cs typeface="Source Sans Pro"/>
                <a:sym typeface="Source Sans Pro"/>
              </a:rPr>
              <a:t>Do not use glass cleaner to clean a monitor. Many screens have anti-glare coatings that can be damaged by glass cleaner.</a:t>
            </a:r>
            <a:endParaRPr sz="1800">
              <a:solidFill>
                <a:schemeClr val="accent1"/>
              </a:solidFill>
              <a:latin typeface="Century Schoolbook"/>
              <a:ea typeface="Century Schoolbook"/>
              <a:cs typeface="Century Schoolbook"/>
              <a:sym typeface="Century Schoolbook"/>
            </a:endParaRPr>
          </a:p>
        </p:txBody>
      </p:sp>
      <p:sp>
        <p:nvSpPr>
          <p:cNvPr id="140" name="Google Shape;140;p10"/>
          <p:cNvSpPr txBox="1"/>
          <p:nvPr/>
        </p:nvSpPr>
        <p:spPr>
          <a:xfrm>
            <a:off x="833617" y="4883886"/>
            <a:ext cx="7382265" cy="646331"/>
          </a:xfrm>
          <a:prstGeom prst="rect">
            <a:avLst/>
          </a:prstGeom>
          <a:noFill/>
          <a:ln cap="flat" cmpd="sng" w="2857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a:solidFill>
                  <a:schemeClr val="accent1"/>
                </a:solidFill>
                <a:latin typeface="Source Sans Pro"/>
                <a:ea typeface="Source Sans Pro"/>
                <a:cs typeface="Source Sans Pro"/>
                <a:sym typeface="Source Sans Pro"/>
              </a:rPr>
              <a:t>Do not spray any liquids directly onto the screen. The liquid could leak into the monitor and damage the internal components.</a:t>
            </a:r>
            <a:endParaRPr sz="1800">
              <a:solidFill>
                <a:schemeClr val="accent1"/>
              </a:solidFill>
              <a:latin typeface="Century Schoolbook"/>
              <a:ea typeface="Century Schoolbook"/>
              <a:cs typeface="Century Schoolbook"/>
              <a:sym typeface="Century Schoolbook"/>
            </a:endParaRPr>
          </a:p>
        </p:txBody>
      </p:sp>
      <p:sp>
        <p:nvSpPr>
          <p:cNvPr id="141" name="Google Shape;141;p10"/>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1"/>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Keep it cool</a:t>
            </a:r>
            <a:endParaRPr/>
          </a:p>
        </p:txBody>
      </p:sp>
      <p:sp>
        <p:nvSpPr>
          <p:cNvPr id="147" name="Google Shape;147;p11"/>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1" i="0" lang="en-US" sz="2400">
                <a:solidFill>
                  <a:srgbClr val="4E4E4E"/>
                </a:solidFill>
                <a:latin typeface="Source Sans Pro"/>
                <a:ea typeface="Source Sans Pro"/>
                <a:cs typeface="Source Sans Pro"/>
                <a:sym typeface="Source Sans Pro"/>
              </a:rPr>
              <a:t>Don't restrict airflow</a:t>
            </a:r>
            <a:r>
              <a:rPr b="0" i="0" lang="en-US" sz="2400">
                <a:solidFill>
                  <a:srgbClr val="4E4E4E"/>
                </a:solidFill>
                <a:latin typeface="Source Sans Pro"/>
                <a:ea typeface="Source Sans Pro"/>
                <a:cs typeface="Source Sans Pro"/>
                <a:sym typeface="Source Sans Pro"/>
              </a:rPr>
              <a:t> around your computer. A computer can generate a lot of heat, so the casing has </a:t>
            </a:r>
            <a:r>
              <a:rPr b="1" i="0" lang="en-US" sz="2400">
                <a:solidFill>
                  <a:srgbClr val="4E4E4E"/>
                </a:solidFill>
                <a:latin typeface="Source Sans Pro"/>
                <a:ea typeface="Source Sans Pro"/>
                <a:cs typeface="Source Sans Pro"/>
                <a:sym typeface="Source Sans Pro"/>
              </a:rPr>
              <a:t>fans </a:t>
            </a:r>
            <a:r>
              <a:rPr b="0" i="0" lang="en-US" sz="2400">
                <a:solidFill>
                  <a:srgbClr val="4E4E4E"/>
                </a:solidFill>
                <a:latin typeface="Source Sans Pro"/>
                <a:ea typeface="Source Sans Pro"/>
                <a:cs typeface="Source Sans Pro"/>
                <a:sym typeface="Source Sans Pro"/>
              </a:rPr>
              <a:t>that keep it from overheating. Avoid stacking papers, books, and other items around your computer.</a:t>
            </a:r>
            <a:endParaRPr/>
          </a:p>
          <a:p>
            <a:pPr indent="-182880" lvl="0" marL="182880" rtl="0" algn="just">
              <a:lnSpc>
                <a:spcPct val="95000"/>
              </a:lnSpc>
              <a:spcBef>
                <a:spcPts val="1600"/>
              </a:spcBef>
              <a:spcAft>
                <a:spcPts val="0"/>
              </a:spcAft>
              <a:buSzPts val="1920"/>
              <a:buChar char="•"/>
            </a:pPr>
            <a:r>
              <a:rPr b="0" i="0" lang="en-US" sz="2400">
                <a:solidFill>
                  <a:srgbClr val="4E4E4E"/>
                </a:solidFill>
                <a:latin typeface="Source Sans Pro"/>
                <a:ea typeface="Source Sans Pro"/>
                <a:cs typeface="Source Sans Pro"/>
                <a:sym typeface="Source Sans Pro"/>
              </a:rPr>
              <a:t>Many computer desks have an </a:t>
            </a:r>
            <a:r>
              <a:rPr b="1" i="0" lang="en-US" sz="2400">
                <a:solidFill>
                  <a:srgbClr val="4E4E4E"/>
                </a:solidFill>
                <a:latin typeface="Source Sans Pro"/>
                <a:ea typeface="Source Sans Pro"/>
                <a:cs typeface="Source Sans Pro"/>
                <a:sym typeface="Source Sans Pro"/>
              </a:rPr>
              <a:t>enclosed compartment </a:t>
            </a:r>
            <a:r>
              <a:rPr b="0" i="0" lang="en-US" sz="2400">
                <a:solidFill>
                  <a:srgbClr val="4E4E4E"/>
                </a:solidFill>
                <a:latin typeface="Source Sans Pro"/>
                <a:ea typeface="Source Sans Pro"/>
                <a:cs typeface="Source Sans Pro"/>
                <a:sym typeface="Source Sans Pro"/>
              </a:rPr>
              <a:t>for the computer case. If you have this type of desk, you may want to position the case so it is not against the back side of the desk. If the compartment has a door, you may want to leave it open to improve airflow.</a:t>
            </a:r>
            <a:endParaRPr/>
          </a:p>
          <a:p>
            <a:pPr indent="-60959" lvl="0" marL="182880" rtl="0" algn="just">
              <a:lnSpc>
                <a:spcPct val="95000"/>
              </a:lnSpc>
              <a:spcBef>
                <a:spcPts val="1600"/>
              </a:spcBef>
              <a:spcAft>
                <a:spcPts val="0"/>
              </a:spcAft>
              <a:buSzPts val="1920"/>
              <a:buNone/>
            </a:pPr>
            <a:r>
              <a:t/>
            </a:r>
            <a:endParaRPr sz="2400"/>
          </a:p>
        </p:txBody>
      </p:sp>
      <p:sp>
        <p:nvSpPr>
          <p:cNvPr id="148" name="Google Shape;148;p11"/>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2"/>
          <p:cNvSpPr txBox="1"/>
          <p:nvPr>
            <p:ph type="ctrTitle"/>
          </p:nvPr>
        </p:nvSpPr>
        <p:spPr>
          <a:xfrm>
            <a:off x="946404" y="758952"/>
            <a:ext cx="7063740" cy="3058136"/>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chemeClr val="lt1"/>
              </a:buClr>
              <a:buSzPts val="6600"/>
              <a:buFont typeface="Century Schoolbook"/>
              <a:buNone/>
            </a:pPr>
            <a:r>
              <a:rPr lang="en-US" sz="6600"/>
              <a:t>Safety and Maintenance</a:t>
            </a:r>
            <a:endParaRPr/>
          </a:p>
        </p:txBody>
      </p:sp>
      <p:sp>
        <p:nvSpPr>
          <p:cNvPr id="154" name="Google Shape;154;p12"/>
          <p:cNvSpPr txBox="1"/>
          <p:nvPr>
            <p:ph idx="1" type="subTitle"/>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p>
            <a:pPr indent="0" lvl="0" marL="0" rtl="0" algn="l">
              <a:lnSpc>
                <a:spcPct val="95000"/>
              </a:lnSpc>
              <a:spcBef>
                <a:spcPts val="0"/>
              </a:spcBef>
              <a:spcAft>
                <a:spcPts val="0"/>
              </a:spcAft>
              <a:buSzPts val="2880"/>
              <a:buNone/>
            </a:pPr>
            <a:r>
              <a:rPr lang="en-US" sz="3600"/>
              <a:t>Protecting your computer</a:t>
            </a:r>
            <a:endParaRPr b="1" sz="3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3"/>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Protecting your computer</a:t>
            </a:r>
            <a:endParaRPr/>
          </a:p>
        </p:txBody>
      </p:sp>
      <p:sp>
        <p:nvSpPr>
          <p:cNvPr id="160" name="Google Shape;160;p13"/>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Your computer faces many potential threats, including </a:t>
            </a:r>
            <a:r>
              <a:rPr b="1" i="0" lang="en-US" sz="2400">
                <a:solidFill>
                  <a:srgbClr val="4E4E4E"/>
                </a:solidFill>
                <a:latin typeface="Source Sans Pro"/>
                <a:ea typeface="Source Sans Pro"/>
                <a:cs typeface="Source Sans Pro"/>
                <a:sym typeface="Source Sans Pro"/>
              </a:rPr>
              <a:t>viruses</a:t>
            </a:r>
            <a:r>
              <a:rPr b="0" i="0" lang="en-US" sz="2400">
                <a:solidFill>
                  <a:srgbClr val="4E4E4E"/>
                </a:solidFill>
                <a:latin typeface="Source Sans Pro"/>
                <a:ea typeface="Source Sans Pro"/>
                <a:cs typeface="Source Sans Pro"/>
                <a:sym typeface="Source Sans Pro"/>
              </a:rPr>
              <a:t>, </a:t>
            </a:r>
            <a:r>
              <a:rPr b="1" i="0" lang="en-US" sz="2400">
                <a:solidFill>
                  <a:srgbClr val="4E4E4E"/>
                </a:solidFill>
                <a:latin typeface="Source Sans Pro"/>
                <a:ea typeface="Source Sans Pro"/>
                <a:cs typeface="Source Sans Pro"/>
                <a:sym typeface="Source Sans Pro"/>
              </a:rPr>
              <a:t>malware</a:t>
            </a:r>
            <a:r>
              <a:rPr b="0" i="0" lang="en-US" sz="2400">
                <a:solidFill>
                  <a:srgbClr val="4E4E4E"/>
                </a:solidFill>
                <a:latin typeface="Source Sans Pro"/>
                <a:ea typeface="Source Sans Pro"/>
                <a:cs typeface="Source Sans Pro"/>
                <a:sym typeface="Source Sans Pro"/>
              </a:rPr>
              <a:t>, and</a:t>
            </a:r>
            <a:r>
              <a:rPr b="1" i="0" lang="en-US" sz="2400">
                <a:solidFill>
                  <a:srgbClr val="4E4E4E"/>
                </a:solidFill>
                <a:latin typeface="Source Sans Pro"/>
                <a:ea typeface="Source Sans Pro"/>
                <a:cs typeface="Source Sans Pro"/>
                <a:sym typeface="Source Sans Pro"/>
              </a:rPr>
              <a:t> hard drive failure</a:t>
            </a:r>
            <a:r>
              <a:rPr b="0" i="0" lang="en-US" sz="2400">
                <a:solidFill>
                  <a:srgbClr val="4E4E4E"/>
                </a:solidFill>
                <a:latin typeface="Source Sans Pro"/>
                <a:ea typeface="Source Sans Pro"/>
                <a:cs typeface="Source Sans Pro"/>
                <a:sym typeface="Source Sans Pro"/>
              </a:rPr>
              <a:t>. This is why it's important to do everything you can to protect your computer and your files.</a:t>
            </a:r>
            <a:endParaRPr sz="2800"/>
          </a:p>
        </p:txBody>
      </p:sp>
      <p:sp>
        <p:nvSpPr>
          <p:cNvPr id="161" name="Google Shape;161;p13"/>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4"/>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Protecting your computer</a:t>
            </a:r>
            <a:endParaRPr/>
          </a:p>
        </p:txBody>
      </p:sp>
      <p:pic>
        <p:nvPicPr>
          <p:cNvPr id="167" name="Google Shape;167;p14" title="Computer Basics: Protecting Your Computer"/>
          <p:cNvPicPr preferRelativeResize="0"/>
          <p:nvPr/>
        </p:nvPicPr>
        <p:blipFill rotWithShape="1">
          <a:blip r:embed="rId3">
            <a:alphaModFix/>
          </a:blip>
          <a:srcRect b="0" l="0" r="0" t="0"/>
          <a:stretch/>
        </p:blipFill>
        <p:spPr>
          <a:xfrm>
            <a:off x="514351" y="1422103"/>
            <a:ext cx="7701533" cy="4332112"/>
          </a:xfrm>
          <a:prstGeom prst="rect">
            <a:avLst/>
          </a:prstGeom>
          <a:noFill/>
          <a:ln>
            <a:noFill/>
          </a:ln>
          <a:effectLst>
            <a:outerShdw blurRad="190500" rotWithShape="0" algn="tl">
              <a:srgbClr val="000000">
                <a:alpha val="69803"/>
              </a:srgbClr>
            </a:outerShdw>
          </a:effectLst>
        </p:spPr>
      </p:pic>
      <p:sp>
        <p:nvSpPr>
          <p:cNvPr id="168" name="Google Shape;168;p14"/>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gtEl>
                                        <p:attrNameLst>
                                          <p:attrName>style.visibility</p:attrName>
                                        </p:attrNameLst>
                                      </p:cBhvr>
                                      <p:to>
                                        <p:strVal val="visible"/>
                                      </p:to>
                                    </p:set>
                                    <p:animEffect filter="fade" transition="in">
                                      <p:cBhvr>
                                        <p:cTn dur="1"/>
                                        <p:tgtEl>
                                          <p:spTgt spid="1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5"/>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Safeguarding against malware</a:t>
            </a:r>
            <a:endParaRPr/>
          </a:p>
        </p:txBody>
      </p:sp>
      <p:sp>
        <p:nvSpPr>
          <p:cNvPr id="174" name="Google Shape;174;p15"/>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1" i="0" lang="en-US" sz="2400">
                <a:solidFill>
                  <a:srgbClr val="4E4E4E"/>
                </a:solidFill>
                <a:latin typeface="Source Sans Pro"/>
                <a:ea typeface="Source Sans Pro"/>
                <a:cs typeface="Source Sans Pro"/>
                <a:sym typeface="Source Sans Pro"/>
              </a:rPr>
              <a:t>Malware</a:t>
            </a:r>
            <a:r>
              <a:rPr b="0" i="0" lang="en-US" sz="2400">
                <a:solidFill>
                  <a:srgbClr val="4E4E4E"/>
                </a:solidFill>
                <a:latin typeface="Source Sans Pro"/>
                <a:ea typeface="Source Sans Pro"/>
                <a:cs typeface="Source Sans Pro"/>
                <a:sym typeface="Source Sans Pro"/>
              </a:rPr>
              <a:t> is any type of software that is designed to </a:t>
            </a:r>
            <a:r>
              <a:rPr b="1" i="0" lang="en-US" sz="2400">
                <a:solidFill>
                  <a:srgbClr val="4E4E4E"/>
                </a:solidFill>
                <a:latin typeface="Source Sans Pro"/>
                <a:ea typeface="Source Sans Pro"/>
                <a:cs typeface="Source Sans Pro"/>
                <a:sym typeface="Source Sans Pro"/>
              </a:rPr>
              <a:t>damage your computer</a:t>
            </a:r>
            <a:r>
              <a:rPr b="0" i="0" lang="en-US" sz="2400">
                <a:solidFill>
                  <a:srgbClr val="4E4E4E"/>
                </a:solidFill>
                <a:latin typeface="Source Sans Pro"/>
                <a:ea typeface="Source Sans Pro"/>
                <a:cs typeface="Source Sans Pro"/>
                <a:sym typeface="Source Sans Pro"/>
              </a:rPr>
              <a:t> or gain </a:t>
            </a:r>
            <a:r>
              <a:rPr b="1" i="0" lang="en-US" sz="2400">
                <a:solidFill>
                  <a:srgbClr val="4E4E4E"/>
                </a:solidFill>
                <a:latin typeface="Source Sans Pro"/>
                <a:ea typeface="Source Sans Pro"/>
                <a:cs typeface="Source Sans Pro"/>
                <a:sym typeface="Source Sans Pro"/>
              </a:rPr>
              <a:t>unauthorized access</a:t>
            </a:r>
            <a:r>
              <a:rPr lang="en-US" sz="2400">
                <a:solidFill>
                  <a:srgbClr val="4E4E4E"/>
                </a:solidFill>
                <a:latin typeface="Source Sans Pro"/>
                <a:ea typeface="Source Sans Pro"/>
                <a:cs typeface="Source Sans Pro"/>
                <a:sym typeface="Source Sans Pro"/>
              </a:rPr>
              <a:t> </a:t>
            </a:r>
            <a:r>
              <a:rPr b="0" i="0" lang="en-US" sz="2400">
                <a:solidFill>
                  <a:srgbClr val="4E4E4E"/>
                </a:solidFill>
                <a:latin typeface="Source Sans Pro"/>
                <a:ea typeface="Source Sans Pro"/>
                <a:cs typeface="Source Sans Pro"/>
                <a:sym typeface="Source Sans Pro"/>
              </a:rPr>
              <a:t>to your personal information. It includes </a:t>
            </a:r>
            <a:r>
              <a:rPr b="1" i="0" lang="en-US" sz="2400">
                <a:solidFill>
                  <a:srgbClr val="4E4E4E"/>
                </a:solidFill>
                <a:latin typeface="Source Sans Pro"/>
                <a:ea typeface="Source Sans Pro"/>
                <a:cs typeface="Source Sans Pro"/>
                <a:sym typeface="Source Sans Pro"/>
              </a:rPr>
              <a:t>viruses</a:t>
            </a:r>
            <a:r>
              <a:rPr b="0" i="0" lang="en-US" sz="2400">
                <a:solidFill>
                  <a:srgbClr val="4E4E4E"/>
                </a:solidFill>
                <a:latin typeface="Source Sans Pro"/>
                <a:ea typeface="Source Sans Pro"/>
                <a:cs typeface="Source Sans Pro"/>
                <a:sym typeface="Source Sans Pro"/>
              </a:rPr>
              <a:t>, </a:t>
            </a:r>
            <a:r>
              <a:rPr b="1" i="0" lang="en-US" sz="2400">
                <a:solidFill>
                  <a:srgbClr val="4E4E4E"/>
                </a:solidFill>
                <a:latin typeface="Source Sans Pro"/>
                <a:ea typeface="Source Sans Pro"/>
                <a:cs typeface="Source Sans Pro"/>
                <a:sym typeface="Source Sans Pro"/>
              </a:rPr>
              <a:t>worms</a:t>
            </a:r>
            <a:r>
              <a:rPr b="0" i="0" lang="en-US" sz="2400">
                <a:solidFill>
                  <a:srgbClr val="4E4E4E"/>
                </a:solidFill>
                <a:latin typeface="Source Sans Pro"/>
                <a:ea typeface="Source Sans Pro"/>
                <a:cs typeface="Source Sans Pro"/>
                <a:sym typeface="Source Sans Pro"/>
              </a:rPr>
              <a:t>, </a:t>
            </a:r>
            <a:r>
              <a:rPr b="1" i="0" lang="en-US" sz="2400">
                <a:solidFill>
                  <a:srgbClr val="4E4E4E"/>
                </a:solidFill>
                <a:latin typeface="Source Sans Pro"/>
                <a:ea typeface="Source Sans Pro"/>
                <a:cs typeface="Source Sans Pro"/>
                <a:sym typeface="Source Sans Pro"/>
              </a:rPr>
              <a:t>Trojan horses</a:t>
            </a:r>
            <a:r>
              <a:rPr b="0" i="0" lang="en-US" sz="2400">
                <a:solidFill>
                  <a:srgbClr val="4E4E4E"/>
                </a:solidFill>
                <a:latin typeface="Source Sans Pro"/>
                <a:ea typeface="Source Sans Pro"/>
                <a:cs typeface="Source Sans Pro"/>
                <a:sym typeface="Source Sans Pro"/>
              </a:rPr>
              <a:t>, and </a:t>
            </a:r>
            <a:r>
              <a:rPr b="1" i="0" lang="en-US" sz="2400">
                <a:solidFill>
                  <a:srgbClr val="4E4E4E"/>
                </a:solidFill>
                <a:latin typeface="Source Sans Pro"/>
                <a:ea typeface="Source Sans Pro"/>
                <a:cs typeface="Source Sans Pro"/>
                <a:sym typeface="Source Sans Pro"/>
              </a:rPr>
              <a:t>spyware</a:t>
            </a:r>
            <a:r>
              <a:rPr b="0" i="0" lang="en-US" sz="2400">
                <a:solidFill>
                  <a:srgbClr val="4E4E4E"/>
                </a:solidFill>
                <a:latin typeface="Source Sans Pro"/>
                <a:ea typeface="Source Sans Pro"/>
                <a:cs typeface="Source Sans Pro"/>
                <a:sym typeface="Source Sans Pro"/>
              </a:rPr>
              <a:t>. Most malware is distributed over the </a:t>
            </a:r>
            <a:r>
              <a:rPr b="1" i="0" lang="en-US" sz="2400">
                <a:solidFill>
                  <a:srgbClr val="4E4E4E"/>
                </a:solidFill>
                <a:latin typeface="Source Sans Pro"/>
                <a:ea typeface="Source Sans Pro"/>
                <a:cs typeface="Source Sans Pro"/>
                <a:sym typeface="Source Sans Pro"/>
              </a:rPr>
              <a:t>Internet</a:t>
            </a:r>
            <a:r>
              <a:rPr b="0" i="0" lang="en-US" sz="2400">
                <a:solidFill>
                  <a:srgbClr val="4E4E4E"/>
                </a:solidFill>
                <a:latin typeface="Source Sans Pro"/>
                <a:ea typeface="Source Sans Pro"/>
                <a:cs typeface="Source Sans Pro"/>
                <a:sym typeface="Source Sans Pro"/>
              </a:rPr>
              <a:t> and is often bundled with other software.</a:t>
            </a:r>
            <a:endParaRPr sz="2400"/>
          </a:p>
        </p:txBody>
      </p:sp>
      <p:sp>
        <p:nvSpPr>
          <p:cNvPr id="175" name="Google Shape;175;p15"/>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6"/>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Safeguarding against malware</a:t>
            </a:r>
            <a:endParaRPr/>
          </a:p>
        </p:txBody>
      </p:sp>
      <p:sp>
        <p:nvSpPr>
          <p:cNvPr id="181" name="Google Shape;181;p16"/>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The best way to guard against malware is to install </a:t>
            </a:r>
            <a:r>
              <a:rPr b="1" i="0" lang="en-US" sz="2400">
                <a:solidFill>
                  <a:srgbClr val="4E4E4E"/>
                </a:solidFill>
                <a:latin typeface="Source Sans Pro"/>
                <a:ea typeface="Source Sans Pro"/>
                <a:cs typeface="Source Sans Pro"/>
                <a:sym typeface="Source Sans Pro"/>
              </a:rPr>
              <a:t>antivirus software</a:t>
            </a:r>
            <a:r>
              <a:rPr b="0" i="0" lang="en-US" sz="2400">
                <a:solidFill>
                  <a:srgbClr val="4E4E4E"/>
                </a:solidFill>
                <a:latin typeface="Source Sans Pro"/>
                <a:ea typeface="Source Sans Pro"/>
                <a:cs typeface="Source Sans Pro"/>
                <a:sym typeface="Source Sans Pro"/>
              </a:rPr>
              <a:t>, such as </a:t>
            </a:r>
            <a:r>
              <a:rPr b="1" i="0" lang="en-US" sz="2400" u="none" strike="noStrike">
                <a:solidFill>
                  <a:srgbClr val="324698"/>
                </a:solidFill>
                <a:latin typeface="Source Sans Pro"/>
                <a:ea typeface="Source Sans Pro"/>
                <a:cs typeface="Source Sans Pro"/>
                <a:sym typeface="Source Sans Pro"/>
              </a:rPr>
              <a:t>Bitdefender</a:t>
            </a:r>
            <a:r>
              <a:rPr b="0" i="0" lang="en-US" sz="2400">
                <a:solidFill>
                  <a:srgbClr val="4E4E4E"/>
                </a:solidFill>
                <a:latin typeface="Source Sans Pro"/>
                <a:ea typeface="Source Sans Pro"/>
                <a:cs typeface="Source Sans Pro"/>
                <a:sym typeface="Source Sans Pro"/>
              </a:rPr>
              <a:t>, </a:t>
            </a:r>
            <a:r>
              <a:rPr b="1" i="0" lang="en-US" sz="2400" u="none" strike="noStrike">
                <a:solidFill>
                  <a:srgbClr val="324698"/>
                </a:solidFill>
                <a:latin typeface="Source Sans Pro"/>
                <a:ea typeface="Source Sans Pro"/>
                <a:cs typeface="Source Sans Pro"/>
                <a:sym typeface="Source Sans Pro"/>
              </a:rPr>
              <a:t>Norton</a:t>
            </a:r>
            <a:r>
              <a:rPr b="0" i="0" lang="en-US" sz="2400">
                <a:solidFill>
                  <a:srgbClr val="4E4E4E"/>
                </a:solidFill>
                <a:latin typeface="Source Sans Pro"/>
                <a:ea typeface="Source Sans Pro"/>
                <a:cs typeface="Source Sans Pro"/>
                <a:sym typeface="Source Sans Pro"/>
              </a:rPr>
              <a:t>, or </a:t>
            </a:r>
            <a:r>
              <a:rPr b="1" i="0" lang="en-US" sz="2400" u="none" strike="noStrike">
                <a:solidFill>
                  <a:srgbClr val="324698"/>
                </a:solidFill>
                <a:latin typeface="Source Sans Pro"/>
                <a:ea typeface="Source Sans Pro"/>
                <a:cs typeface="Source Sans Pro"/>
                <a:sym typeface="Source Sans Pro"/>
              </a:rPr>
              <a:t>Kaspersky</a:t>
            </a:r>
            <a:r>
              <a:rPr b="0" i="0" lang="en-US" sz="2400">
                <a:solidFill>
                  <a:srgbClr val="4E4E4E"/>
                </a:solidFill>
                <a:latin typeface="Source Sans Pro"/>
                <a:ea typeface="Source Sans Pro"/>
                <a:cs typeface="Source Sans Pro"/>
                <a:sym typeface="Source Sans Pro"/>
              </a:rPr>
              <a:t>. Antivirus software helps to </a:t>
            </a:r>
            <a:r>
              <a:rPr b="1" i="0" lang="en-US" sz="2400">
                <a:solidFill>
                  <a:srgbClr val="4E4E4E"/>
                </a:solidFill>
                <a:latin typeface="Source Sans Pro"/>
                <a:ea typeface="Source Sans Pro"/>
                <a:cs typeface="Source Sans Pro"/>
                <a:sym typeface="Source Sans Pro"/>
              </a:rPr>
              <a:t>prevent</a:t>
            </a:r>
            <a:r>
              <a:rPr lang="en-US" sz="2400">
                <a:solidFill>
                  <a:srgbClr val="4E4E4E"/>
                </a:solidFill>
                <a:latin typeface="Source Sans Pro"/>
                <a:ea typeface="Source Sans Pro"/>
                <a:cs typeface="Source Sans Pro"/>
                <a:sym typeface="Source Sans Pro"/>
              </a:rPr>
              <a:t> </a:t>
            </a:r>
            <a:r>
              <a:rPr b="0" i="0" lang="en-US" sz="2400">
                <a:solidFill>
                  <a:srgbClr val="4E4E4E"/>
                </a:solidFill>
                <a:latin typeface="Source Sans Pro"/>
                <a:ea typeface="Source Sans Pro"/>
                <a:cs typeface="Source Sans Pro"/>
                <a:sym typeface="Source Sans Pro"/>
              </a:rPr>
              <a:t>malware from being installed, and it can also </a:t>
            </a:r>
            <a:r>
              <a:rPr b="1" i="0" lang="en-US" sz="2400">
                <a:solidFill>
                  <a:srgbClr val="4E4E4E"/>
                </a:solidFill>
                <a:latin typeface="Source Sans Pro"/>
                <a:ea typeface="Source Sans Pro"/>
                <a:cs typeface="Source Sans Pro"/>
                <a:sym typeface="Source Sans Pro"/>
              </a:rPr>
              <a:t>remove</a:t>
            </a:r>
            <a:r>
              <a:rPr lang="en-US" sz="2400">
                <a:solidFill>
                  <a:srgbClr val="4E4E4E"/>
                </a:solidFill>
                <a:latin typeface="Source Sans Pro"/>
                <a:ea typeface="Source Sans Pro"/>
                <a:cs typeface="Source Sans Pro"/>
                <a:sym typeface="Source Sans Pro"/>
              </a:rPr>
              <a:t> </a:t>
            </a:r>
            <a:r>
              <a:rPr b="0" i="0" lang="en-US" sz="2400">
                <a:solidFill>
                  <a:srgbClr val="4E4E4E"/>
                </a:solidFill>
                <a:latin typeface="Source Sans Pro"/>
                <a:ea typeface="Source Sans Pro"/>
                <a:cs typeface="Source Sans Pro"/>
                <a:sym typeface="Source Sans Pro"/>
              </a:rPr>
              <a:t>malware from your computer.</a:t>
            </a:r>
            <a:endParaRPr/>
          </a:p>
          <a:p>
            <a:pPr indent="-182880" lvl="0" marL="182880" rtl="0" algn="just">
              <a:lnSpc>
                <a:spcPct val="95000"/>
              </a:lnSpc>
              <a:spcBef>
                <a:spcPts val="1600"/>
              </a:spcBef>
              <a:spcAft>
                <a:spcPts val="0"/>
              </a:spcAft>
              <a:buSzPts val="1920"/>
              <a:buChar char="•"/>
            </a:pPr>
            <a:r>
              <a:rPr b="0" i="0" lang="en-US" sz="2400">
                <a:solidFill>
                  <a:srgbClr val="4E4E4E"/>
                </a:solidFill>
                <a:latin typeface="Source Sans Pro"/>
                <a:ea typeface="Source Sans Pro"/>
                <a:cs typeface="Source Sans Pro"/>
                <a:sym typeface="Source Sans Pro"/>
              </a:rPr>
              <a:t>It's also important to </a:t>
            </a:r>
            <a:r>
              <a:rPr b="1" i="0" lang="en-US" sz="2400">
                <a:solidFill>
                  <a:srgbClr val="4E4E4E"/>
                </a:solidFill>
                <a:latin typeface="Source Sans Pro"/>
                <a:ea typeface="Source Sans Pro"/>
                <a:cs typeface="Source Sans Pro"/>
                <a:sym typeface="Source Sans Pro"/>
              </a:rPr>
              <a:t>stay smart</a:t>
            </a:r>
            <a:r>
              <a:rPr b="0" i="0" lang="en-US" sz="2400">
                <a:solidFill>
                  <a:srgbClr val="4E4E4E"/>
                </a:solidFill>
                <a:latin typeface="Source Sans Pro"/>
                <a:ea typeface="Source Sans Pro"/>
                <a:cs typeface="Source Sans Pro"/>
                <a:sym typeface="Source Sans Pro"/>
              </a:rPr>
              <a:t> when you're browsing the Web or using email. If a website or email attachment looks suspicious, trust your instincts. Keep in mind that your antivirus program </a:t>
            </a:r>
            <a:r>
              <a:rPr b="1" i="0" lang="en-US" sz="2400">
                <a:solidFill>
                  <a:srgbClr val="4E4E4E"/>
                </a:solidFill>
                <a:latin typeface="Source Sans Pro"/>
                <a:ea typeface="Source Sans Pro"/>
                <a:cs typeface="Source Sans Pro"/>
                <a:sym typeface="Source Sans Pro"/>
              </a:rPr>
              <a:t>may not catch everything</a:t>
            </a:r>
            <a:r>
              <a:rPr b="0" i="0" lang="en-US" sz="2400">
                <a:solidFill>
                  <a:srgbClr val="4E4E4E"/>
                </a:solidFill>
                <a:latin typeface="Source Sans Pro"/>
                <a:ea typeface="Source Sans Pro"/>
                <a:cs typeface="Source Sans Pro"/>
                <a:sym typeface="Source Sans Pro"/>
              </a:rPr>
              <a:t>, so it's best to avoid downloading anything that might contain malware.</a:t>
            </a:r>
            <a:endParaRPr sz="2800"/>
          </a:p>
        </p:txBody>
      </p:sp>
      <p:sp>
        <p:nvSpPr>
          <p:cNvPr id="182" name="Google Shape;182;p16"/>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7"/>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Backing up your computer</a:t>
            </a:r>
            <a:endParaRPr/>
          </a:p>
        </p:txBody>
      </p:sp>
      <p:sp>
        <p:nvSpPr>
          <p:cNvPr id="188" name="Google Shape;188;p17"/>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Imagine what would happen if your computer suddenly stopped working. Would you lose any important documents, photos, or other files? It may be possible to repair your computer, but your files may be </a:t>
            </a:r>
            <a:r>
              <a:rPr b="1" i="0" lang="en-US" sz="2400">
                <a:solidFill>
                  <a:srgbClr val="4E4E4E"/>
                </a:solidFill>
                <a:latin typeface="Source Sans Pro"/>
                <a:ea typeface="Source Sans Pro"/>
                <a:cs typeface="Source Sans Pro"/>
                <a:sym typeface="Source Sans Pro"/>
              </a:rPr>
              <a:t>lost forever</a:t>
            </a:r>
            <a:r>
              <a:rPr b="0" i="0" lang="en-US" sz="2400">
                <a:solidFill>
                  <a:srgbClr val="4E4E4E"/>
                </a:solidFill>
                <a:latin typeface="Source Sans Pro"/>
                <a:ea typeface="Source Sans Pro"/>
                <a:cs typeface="Source Sans Pro"/>
                <a:sym typeface="Source Sans Pro"/>
              </a:rPr>
              <a:t>. Luckily, you can prevent this by creating </a:t>
            </a:r>
            <a:r>
              <a:rPr b="1" i="0" lang="en-US" sz="2400">
                <a:solidFill>
                  <a:srgbClr val="4E4E4E"/>
                </a:solidFill>
                <a:latin typeface="Source Sans Pro"/>
                <a:ea typeface="Source Sans Pro"/>
                <a:cs typeface="Source Sans Pro"/>
                <a:sym typeface="Source Sans Pro"/>
              </a:rPr>
              <a:t>backup</a:t>
            </a:r>
            <a:r>
              <a:rPr b="0" i="0" lang="en-US" sz="2400">
                <a:solidFill>
                  <a:srgbClr val="4E4E4E"/>
                </a:solidFill>
                <a:latin typeface="Source Sans Pro"/>
                <a:ea typeface="Source Sans Pro"/>
                <a:cs typeface="Source Sans Pro"/>
                <a:sym typeface="Source Sans Pro"/>
              </a:rPr>
              <a:t> copies of all of your files (or just the important ones) on an </a:t>
            </a:r>
            <a:r>
              <a:rPr b="1" i="0" lang="en-US" sz="2400">
                <a:solidFill>
                  <a:srgbClr val="4E4E4E"/>
                </a:solidFill>
                <a:latin typeface="Source Sans Pro"/>
                <a:ea typeface="Source Sans Pro"/>
                <a:cs typeface="Source Sans Pro"/>
                <a:sym typeface="Source Sans Pro"/>
              </a:rPr>
              <a:t>external hard drive</a:t>
            </a:r>
            <a:r>
              <a:rPr b="0" i="0" lang="en-US" sz="2400">
                <a:solidFill>
                  <a:srgbClr val="4E4E4E"/>
                </a:solidFill>
                <a:latin typeface="Source Sans Pro"/>
                <a:ea typeface="Source Sans Pro"/>
                <a:cs typeface="Source Sans Pro"/>
                <a:sym typeface="Source Sans Pro"/>
              </a:rPr>
              <a:t> or an </a:t>
            </a:r>
            <a:r>
              <a:rPr b="1" i="0" lang="en-US" sz="2400">
                <a:solidFill>
                  <a:srgbClr val="4E4E4E"/>
                </a:solidFill>
                <a:latin typeface="Source Sans Pro"/>
                <a:ea typeface="Source Sans Pro"/>
                <a:cs typeface="Source Sans Pro"/>
                <a:sym typeface="Source Sans Pro"/>
              </a:rPr>
              <a:t>online backup service</a:t>
            </a:r>
            <a:r>
              <a:rPr b="0" i="0" lang="en-US" sz="2400">
                <a:solidFill>
                  <a:srgbClr val="4E4E4E"/>
                </a:solidFill>
                <a:latin typeface="Source Sans Pro"/>
                <a:ea typeface="Source Sans Pro"/>
                <a:cs typeface="Source Sans Pro"/>
                <a:sym typeface="Source Sans Pro"/>
              </a:rPr>
              <a:t>.</a:t>
            </a:r>
            <a:endParaRPr sz="2400"/>
          </a:p>
        </p:txBody>
      </p:sp>
      <p:sp>
        <p:nvSpPr>
          <p:cNvPr id="189" name="Google Shape;189;p17"/>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8"/>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Backing up your computer</a:t>
            </a:r>
            <a:endParaRPr/>
          </a:p>
        </p:txBody>
      </p:sp>
      <p:sp>
        <p:nvSpPr>
          <p:cNvPr id="195" name="Google Shape;195;p18"/>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just">
              <a:lnSpc>
                <a:spcPct val="95000"/>
              </a:lnSpc>
              <a:spcBef>
                <a:spcPts val="0"/>
              </a:spcBef>
              <a:spcAft>
                <a:spcPts val="0"/>
              </a:spcAft>
              <a:buSzPts val="1920"/>
              <a:buNone/>
            </a:pPr>
            <a:r>
              <a:rPr b="1" i="0" lang="en-US" sz="2400">
                <a:solidFill>
                  <a:srgbClr val="4E4E4E"/>
                </a:solidFill>
                <a:latin typeface="Source Sans Pro"/>
                <a:ea typeface="Source Sans Pro"/>
                <a:cs typeface="Source Sans Pro"/>
                <a:sym typeface="Source Sans Pro"/>
              </a:rPr>
              <a:t>External hard drives</a:t>
            </a:r>
            <a:endParaRPr/>
          </a:p>
          <a:p>
            <a:pPr indent="-182880" lvl="0" marL="182880" rtl="0" algn="just">
              <a:lnSpc>
                <a:spcPct val="95000"/>
              </a:lnSpc>
              <a:spcBef>
                <a:spcPts val="1600"/>
              </a:spcBef>
              <a:spcAft>
                <a:spcPts val="0"/>
              </a:spcAft>
              <a:buSzPts val="1920"/>
              <a:buChar char="•"/>
            </a:pPr>
            <a:r>
              <a:rPr b="0" i="0" lang="en-US" sz="2400">
                <a:solidFill>
                  <a:srgbClr val="4E4E4E"/>
                </a:solidFill>
                <a:latin typeface="Source Sans Pro"/>
                <a:ea typeface="Source Sans Pro"/>
                <a:cs typeface="Source Sans Pro"/>
                <a:sym typeface="Source Sans Pro"/>
              </a:rPr>
              <a:t>You can purchase an </a:t>
            </a:r>
            <a:r>
              <a:rPr b="1" i="0" lang="en-US" sz="2400">
                <a:solidFill>
                  <a:srgbClr val="4E4E4E"/>
                </a:solidFill>
                <a:latin typeface="Source Sans Pro"/>
                <a:ea typeface="Source Sans Pro"/>
                <a:cs typeface="Source Sans Pro"/>
                <a:sym typeface="Source Sans Pro"/>
              </a:rPr>
              <a:t>external hard drive</a:t>
            </a:r>
            <a:r>
              <a:rPr b="0" i="0" lang="en-US" sz="2400">
                <a:solidFill>
                  <a:srgbClr val="4E4E4E"/>
                </a:solidFill>
                <a:latin typeface="Source Sans Pro"/>
                <a:ea typeface="Source Sans Pro"/>
                <a:cs typeface="Source Sans Pro"/>
                <a:sym typeface="Source Sans Pro"/>
              </a:rPr>
              <a:t> and copy the contents of your computer to it. The </a:t>
            </a:r>
            <a:r>
              <a:rPr b="1" i="0" lang="en-US" sz="2400">
                <a:solidFill>
                  <a:srgbClr val="4E4E4E"/>
                </a:solidFill>
                <a:latin typeface="Source Sans Pro"/>
                <a:ea typeface="Source Sans Pro"/>
                <a:cs typeface="Source Sans Pro"/>
                <a:sym typeface="Source Sans Pro"/>
              </a:rPr>
              <a:t>initial backup could take several hours</a:t>
            </a:r>
            <a:r>
              <a:rPr b="0" i="0" lang="en-US" sz="2400">
                <a:solidFill>
                  <a:srgbClr val="4E4E4E"/>
                </a:solidFill>
                <a:latin typeface="Source Sans Pro"/>
                <a:ea typeface="Source Sans Pro"/>
                <a:cs typeface="Source Sans Pro"/>
                <a:sym typeface="Source Sans Pro"/>
              </a:rPr>
              <a:t>, so you will need to select a period of time when you do not need access to your computer. Running the backup overnight usually works best. Follow-up backups should be conducted on a regular basis, but they should not take as long.</a:t>
            </a:r>
            <a:endParaRPr/>
          </a:p>
          <a:p>
            <a:pPr indent="-182880" lvl="0" marL="182880" rtl="0" algn="just">
              <a:lnSpc>
                <a:spcPct val="95000"/>
              </a:lnSpc>
              <a:spcBef>
                <a:spcPts val="1600"/>
              </a:spcBef>
              <a:spcAft>
                <a:spcPts val="0"/>
              </a:spcAft>
              <a:buSzPts val="1920"/>
              <a:buChar char="•"/>
            </a:pPr>
            <a:r>
              <a:rPr b="0" i="0" lang="en-US" sz="2400">
                <a:solidFill>
                  <a:srgbClr val="4E4E4E"/>
                </a:solidFill>
                <a:latin typeface="Source Sans Pro"/>
                <a:ea typeface="Source Sans Pro"/>
                <a:cs typeface="Source Sans Pro"/>
                <a:sym typeface="Source Sans Pro"/>
              </a:rPr>
              <a:t>One drawback is that an external hard drive can be lost, damaged, or stolen—just as your computer might be. This is why it's important to keep your drive in a </a:t>
            </a:r>
            <a:r>
              <a:rPr b="1" i="0" lang="en-US" sz="2400">
                <a:solidFill>
                  <a:srgbClr val="4E4E4E"/>
                </a:solidFill>
                <a:latin typeface="Source Sans Pro"/>
                <a:ea typeface="Source Sans Pro"/>
                <a:cs typeface="Source Sans Pro"/>
                <a:sym typeface="Source Sans Pro"/>
              </a:rPr>
              <a:t>secure location</a:t>
            </a:r>
            <a:r>
              <a:rPr b="0" i="0" lang="en-US" sz="2400">
                <a:solidFill>
                  <a:srgbClr val="4E4E4E"/>
                </a:solidFill>
                <a:latin typeface="Source Sans Pro"/>
                <a:ea typeface="Source Sans Pro"/>
                <a:cs typeface="Source Sans Pro"/>
                <a:sym typeface="Source Sans Pro"/>
              </a:rPr>
              <a:t> when not in use.</a:t>
            </a:r>
            <a:endParaRPr/>
          </a:p>
        </p:txBody>
      </p:sp>
      <p:sp>
        <p:nvSpPr>
          <p:cNvPr id="196" name="Google Shape;196;p18"/>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9"/>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Backing up your computer</a:t>
            </a:r>
            <a:endParaRPr/>
          </a:p>
        </p:txBody>
      </p:sp>
      <p:sp>
        <p:nvSpPr>
          <p:cNvPr id="202" name="Google Shape;202;p19"/>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just">
              <a:lnSpc>
                <a:spcPct val="95000"/>
              </a:lnSpc>
              <a:spcBef>
                <a:spcPts val="0"/>
              </a:spcBef>
              <a:spcAft>
                <a:spcPts val="0"/>
              </a:spcAft>
              <a:buSzPts val="1920"/>
              <a:buNone/>
            </a:pPr>
            <a:r>
              <a:rPr b="1" i="0" lang="en-US" sz="2400">
                <a:solidFill>
                  <a:srgbClr val="4E4E4E"/>
                </a:solidFill>
                <a:latin typeface="Source Sans Pro"/>
                <a:ea typeface="Source Sans Pro"/>
                <a:cs typeface="Source Sans Pro"/>
                <a:sym typeface="Source Sans Pro"/>
              </a:rPr>
              <a:t>Online backup services</a:t>
            </a:r>
            <a:endParaRPr/>
          </a:p>
          <a:p>
            <a:pPr indent="-182880" lvl="0" marL="182880" rtl="0" algn="just">
              <a:lnSpc>
                <a:spcPct val="95000"/>
              </a:lnSpc>
              <a:spcBef>
                <a:spcPts val="1600"/>
              </a:spcBef>
              <a:spcAft>
                <a:spcPts val="0"/>
              </a:spcAft>
              <a:buSzPts val="1920"/>
              <a:buChar char="•"/>
            </a:pPr>
            <a:r>
              <a:rPr b="0" i="0" lang="en-US" sz="2400">
                <a:solidFill>
                  <a:srgbClr val="4E4E4E"/>
                </a:solidFill>
                <a:latin typeface="Source Sans Pro"/>
                <a:ea typeface="Source Sans Pro"/>
                <a:cs typeface="Source Sans Pro"/>
                <a:sym typeface="Source Sans Pro"/>
              </a:rPr>
              <a:t>You can also back up your files to an </a:t>
            </a:r>
            <a:r>
              <a:rPr b="1" i="0" lang="en-US" sz="2400">
                <a:solidFill>
                  <a:srgbClr val="4E4E4E"/>
                </a:solidFill>
                <a:latin typeface="Source Sans Pro"/>
                <a:ea typeface="Source Sans Pro"/>
                <a:cs typeface="Source Sans Pro"/>
                <a:sym typeface="Source Sans Pro"/>
              </a:rPr>
              <a:t>online backup service</a:t>
            </a:r>
            <a:r>
              <a:rPr b="0" i="0" lang="en-US" sz="2400">
                <a:solidFill>
                  <a:srgbClr val="4E4E4E"/>
                </a:solidFill>
                <a:latin typeface="Source Sans Pro"/>
                <a:ea typeface="Source Sans Pro"/>
                <a:cs typeface="Source Sans Pro"/>
                <a:sym typeface="Source Sans Pro"/>
              </a:rPr>
              <a:t> like </a:t>
            </a:r>
            <a:r>
              <a:rPr b="1" i="0" lang="en-US" sz="2400" u="none" strike="noStrike">
                <a:solidFill>
                  <a:srgbClr val="324698"/>
                </a:solidFill>
                <a:latin typeface="Arial"/>
                <a:ea typeface="Arial"/>
                <a:cs typeface="Arial"/>
                <a:sym typeface="Arial"/>
              </a:rPr>
              <a:t>Mozy</a:t>
            </a:r>
            <a:r>
              <a:rPr b="0" i="0" lang="en-US" sz="2400">
                <a:solidFill>
                  <a:srgbClr val="4E4E4E"/>
                </a:solidFill>
                <a:latin typeface="Source Sans Pro"/>
                <a:ea typeface="Source Sans Pro"/>
                <a:cs typeface="Source Sans Pro"/>
                <a:sym typeface="Source Sans Pro"/>
              </a:rPr>
              <a:t>, </a:t>
            </a:r>
            <a:r>
              <a:rPr b="1" i="0" lang="en-US" sz="2400" u="none" strike="noStrike">
                <a:solidFill>
                  <a:srgbClr val="324698"/>
                </a:solidFill>
                <a:latin typeface="Arial"/>
                <a:ea typeface="Arial"/>
                <a:cs typeface="Arial"/>
                <a:sym typeface="Arial"/>
              </a:rPr>
              <a:t>Carbonite</a:t>
            </a:r>
            <a:r>
              <a:rPr b="0" i="0" lang="en-US" sz="2400">
                <a:solidFill>
                  <a:srgbClr val="4E4E4E"/>
                </a:solidFill>
                <a:latin typeface="Source Sans Pro"/>
                <a:ea typeface="Source Sans Pro"/>
                <a:cs typeface="Source Sans Pro"/>
                <a:sym typeface="Source Sans Pro"/>
              </a:rPr>
              <a:t>, or </a:t>
            </a:r>
            <a:r>
              <a:rPr b="1" i="0" lang="en-US" sz="2400" u="none" strike="noStrike">
                <a:solidFill>
                  <a:srgbClr val="324698"/>
                </a:solidFill>
                <a:latin typeface="Arial"/>
                <a:ea typeface="Arial"/>
                <a:cs typeface="Arial"/>
                <a:sym typeface="Arial"/>
              </a:rPr>
              <a:t>Box</a:t>
            </a:r>
            <a:r>
              <a:rPr b="0" i="0" lang="en-US" sz="2400">
                <a:solidFill>
                  <a:srgbClr val="4E4E4E"/>
                </a:solidFill>
                <a:latin typeface="Source Sans Pro"/>
                <a:ea typeface="Source Sans Pro"/>
                <a:cs typeface="Source Sans Pro"/>
                <a:sym typeface="Source Sans Pro"/>
              </a:rPr>
              <a:t>. These services will back up your files</a:t>
            </a:r>
            <a:r>
              <a:rPr b="1" i="0" lang="en-US" sz="2400">
                <a:solidFill>
                  <a:srgbClr val="4E4E4E"/>
                </a:solidFill>
                <a:latin typeface="Source Sans Pro"/>
                <a:ea typeface="Source Sans Pro"/>
                <a:cs typeface="Source Sans Pro"/>
                <a:sym typeface="Source Sans Pro"/>
              </a:rPr>
              <a:t> in the cloud</a:t>
            </a:r>
            <a:r>
              <a:rPr b="0" i="0" lang="en-US" sz="2400">
                <a:solidFill>
                  <a:srgbClr val="4E4E4E"/>
                </a:solidFill>
                <a:latin typeface="Source Sans Pro"/>
                <a:ea typeface="Source Sans Pro"/>
                <a:cs typeface="Source Sans Pro"/>
                <a:sym typeface="Source Sans Pro"/>
              </a:rPr>
              <a:t>, which means you'll be able to recover them from any computer with an Internet connection. The amount of storage provided by these sites varies, and you will probably need to pay a fee for adequate storage space.</a:t>
            </a:r>
            <a:endParaRPr/>
          </a:p>
          <a:p>
            <a:pPr indent="-182880" lvl="0" marL="182880" rtl="0" algn="just">
              <a:lnSpc>
                <a:spcPct val="95000"/>
              </a:lnSpc>
              <a:spcBef>
                <a:spcPts val="1600"/>
              </a:spcBef>
              <a:spcAft>
                <a:spcPts val="0"/>
              </a:spcAft>
              <a:buSzPts val="1920"/>
              <a:buChar char="•"/>
            </a:pPr>
            <a:r>
              <a:rPr b="0" i="0" lang="en-US" sz="2400">
                <a:solidFill>
                  <a:srgbClr val="4E4E4E"/>
                </a:solidFill>
                <a:latin typeface="Source Sans Pro"/>
                <a:ea typeface="Source Sans Pro"/>
                <a:cs typeface="Source Sans Pro"/>
                <a:sym typeface="Source Sans Pro"/>
              </a:rPr>
              <a:t>One drawback to online backup services is that the </a:t>
            </a:r>
            <a:r>
              <a:rPr b="1" i="0" lang="en-US" sz="2400">
                <a:solidFill>
                  <a:srgbClr val="4E4E4E"/>
                </a:solidFill>
                <a:latin typeface="Source Sans Pro"/>
                <a:ea typeface="Source Sans Pro"/>
                <a:cs typeface="Source Sans Pro"/>
                <a:sym typeface="Source Sans Pro"/>
              </a:rPr>
              <a:t>initial backup can be slow</a:t>
            </a:r>
            <a:r>
              <a:rPr b="0" i="0" lang="en-US" sz="2400">
                <a:solidFill>
                  <a:srgbClr val="4E4E4E"/>
                </a:solidFill>
                <a:latin typeface="Source Sans Pro"/>
                <a:ea typeface="Source Sans Pro"/>
                <a:cs typeface="Source Sans Pro"/>
                <a:sym typeface="Source Sans Pro"/>
              </a:rPr>
              <a:t> and may even take days to upload if you have a lot of files. However, subsequent backups should not take as long.</a:t>
            </a:r>
            <a:endParaRPr/>
          </a:p>
        </p:txBody>
      </p:sp>
      <p:sp>
        <p:nvSpPr>
          <p:cNvPr id="203" name="Google Shape;203;p19"/>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2"/>
          <p:cNvSpPr txBox="1"/>
          <p:nvPr>
            <p:ph type="ctrTitle"/>
          </p:nvPr>
        </p:nvSpPr>
        <p:spPr>
          <a:xfrm>
            <a:off x="763524" y="213505"/>
            <a:ext cx="7063740" cy="953465"/>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chemeClr val="lt1"/>
              </a:buClr>
              <a:buSzPts val="6200"/>
              <a:buFont typeface="Century Schoolbook"/>
              <a:buNone/>
            </a:pPr>
            <a:r>
              <a:rPr lang="en-US"/>
              <a:t>Contents</a:t>
            </a:r>
            <a:endParaRPr/>
          </a:p>
        </p:txBody>
      </p:sp>
      <p:sp>
        <p:nvSpPr>
          <p:cNvPr id="81" name="Google Shape;81;p2"/>
          <p:cNvSpPr txBox="1"/>
          <p:nvPr>
            <p:ph idx="1" type="body"/>
          </p:nvPr>
        </p:nvSpPr>
        <p:spPr>
          <a:xfrm>
            <a:off x="763524" y="1431414"/>
            <a:ext cx="7063740" cy="5213077"/>
          </a:xfrm>
          <a:prstGeom prst="rect">
            <a:avLst/>
          </a:prstGeom>
          <a:noFill/>
          <a:ln>
            <a:noFill/>
          </a:ln>
        </p:spPr>
        <p:txBody>
          <a:bodyPr anchorCtr="0" anchor="t" bIns="45700" lIns="91425" spcFirstLastPara="1" rIns="91425" wrap="square" tIns="45700">
            <a:normAutofit/>
          </a:bodyPr>
          <a:lstStyle/>
          <a:p>
            <a:pPr indent="-203200" lvl="1" marL="457200" rtl="0" algn="l">
              <a:lnSpc>
                <a:spcPct val="150000"/>
              </a:lnSpc>
              <a:spcBef>
                <a:spcPts val="0"/>
              </a:spcBef>
              <a:spcAft>
                <a:spcPts val="0"/>
              </a:spcAft>
              <a:buSzPts val="3200"/>
              <a:buFont typeface="Noto Sans Symbols"/>
              <a:buChar char="▪"/>
            </a:pPr>
            <a:r>
              <a:rPr lang="en-US" sz="3200"/>
              <a:t>Keeping Your Computer Clean</a:t>
            </a:r>
            <a:endParaRPr/>
          </a:p>
          <a:p>
            <a:pPr indent="-203200" lvl="1" marL="457200" rtl="0" algn="l">
              <a:lnSpc>
                <a:spcPct val="150000"/>
              </a:lnSpc>
              <a:spcBef>
                <a:spcPts val="600"/>
              </a:spcBef>
              <a:spcAft>
                <a:spcPts val="0"/>
              </a:spcAft>
              <a:buSzPts val="3200"/>
              <a:buFont typeface="Noto Sans Symbols"/>
              <a:buChar char="▪"/>
            </a:pPr>
            <a:r>
              <a:rPr lang="en-US" sz="3200"/>
              <a:t>Protecting Your Computer</a:t>
            </a:r>
            <a:endParaRPr/>
          </a:p>
          <a:p>
            <a:pPr indent="-203200" lvl="1" marL="457200" rtl="0" algn="l">
              <a:lnSpc>
                <a:spcPct val="150000"/>
              </a:lnSpc>
              <a:spcBef>
                <a:spcPts val="600"/>
              </a:spcBef>
              <a:spcAft>
                <a:spcPts val="0"/>
              </a:spcAft>
              <a:buSzPts val="3200"/>
              <a:buFont typeface="Noto Sans Symbols"/>
              <a:buChar char="▪"/>
            </a:pPr>
            <a:r>
              <a:rPr lang="en-US" sz="3200"/>
              <a:t>Creating a Safe Workspace</a:t>
            </a:r>
            <a:endParaRPr/>
          </a:p>
          <a:p>
            <a:pPr indent="-203200" lvl="1" marL="457200" rtl="0" algn="l">
              <a:lnSpc>
                <a:spcPct val="100000"/>
              </a:lnSpc>
              <a:spcBef>
                <a:spcPts val="600"/>
              </a:spcBef>
              <a:spcAft>
                <a:spcPts val="0"/>
              </a:spcAft>
              <a:buSzPts val="3200"/>
              <a:buFont typeface="Noto Sans Symbols"/>
              <a:buChar char="▪"/>
            </a:pPr>
            <a:r>
              <a:rPr lang="en-US" sz="3200"/>
              <a:t>Basic Troubleshooting Techniques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0"/>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Other maintenance techniques</a:t>
            </a:r>
            <a:endParaRPr/>
          </a:p>
        </p:txBody>
      </p:sp>
      <p:sp>
        <p:nvSpPr>
          <p:cNvPr id="209" name="Google Shape;209;p20"/>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To keep your computer running smoothly, it's important to keep files and folders </a:t>
            </a:r>
            <a:r>
              <a:rPr b="1" i="0" lang="en-US" sz="2400">
                <a:solidFill>
                  <a:srgbClr val="4E4E4E"/>
                </a:solidFill>
                <a:latin typeface="Source Sans Pro"/>
                <a:ea typeface="Source Sans Pro"/>
                <a:cs typeface="Source Sans Pro"/>
                <a:sym typeface="Source Sans Pro"/>
              </a:rPr>
              <a:t>uncluttered</a:t>
            </a:r>
            <a:r>
              <a:rPr b="0" i="0" lang="en-US" sz="2400">
                <a:solidFill>
                  <a:srgbClr val="4E4E4E"/>
                </a:solidFill>
                <a:latin typeface="Source Sans Pro"/>
                <a:ea typeface="Source Sans Pro"/>
                <a:cs typeface="Source Sans Pro"/>
                <a:sym typeface="Source Sans Pro"/>
              </a:rPr>
              <a:t>. Cluttered or unorganized folders make it more difficult to find the files you need. Additionally, unwanted files can eventually fill up your </a:t>
            </a:r>
            <a:r>
              <a:rPr b="1" i="0" lang="en-US" sz="2400">
                <a:solidFill>
                  <a:srgbClr val="4E4E4E"/>
                </a:solidFill>
                <a:latin typeface="Source Sans Pro"/>
                <a:ea typeface="Source Sans Pro"/>
                <a:cs typeface="Source Sans Pro"/>
                <a:sym typeface="Source Sans Pro"/>
              </a:rPr>
              <a:t>hard drive</a:t>
            </a:r>
            <a:r>
              <a:rPr b="0" i="0" lang="en-US" sz="2400">
                <a:solidFill>
                  <a:srgbClr val="4E4E4E"/>
                </a:solidFill>
                <a:latin typeface="Source Sans Pro"/>
                <a:ea typeface="Source Sans Pro"/>
                <a:cs typeface="Source Sans Pro"/>
                <a:sym typeface="Source Sans Pro"/>
              </a:rPr>
              <a:t>, which will make your computer slower and more difficult to use. Here are a few things you can do to delete unwanted files and improve your computer's performance.</a:t>
            </a:r>
            <a:endParaRPr/>
          </a:p>
        </p:txBody>
      </p:sp>
      <p:sp>
        <p:nvSpPr>
          <p:cNvPr id="210" name="Google Shape;210;p20"/>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1"/>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Other maintenance techniques</a:t>
            </a:r>
            <a:endParaRPr/>
          </a:p>
        </p:txBody>
      </p:sp>
      <p:sp>
        <p:nvSpPr>
          <p:cNvPr id="216" name="Google Shape;216;p21"/>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Font typeface="Arial"/>
              <a:buChar char="•"/>
            </a:pPr>
            <a:r>
              <a:rPr b="1" i="0" lang="en-US" sz="2400">
                <a:solidFill>
                  <a:srgbClr val="4E4E4E"/>
                </a:solidFill>
                <a:latin typeface="Arial"/>
                <a:ea typeface="Arial"/>
                <a:cs typeface="Arial"/>
                <a:sym typeface="Arial"/>
              </a:rPr>
              <a:t>Delete files:</a:t>
            </a:r>
            <a:r>
              <a:rPr b="0" i="0" lang="en-US" sz="2400">
                <a:solidFill>
                  <a:srgbClr val="4E4E4E"/>
                </a:solidFill>
                <a:latin typeface="Arial"/>
                <a:ea typeface="Arial"/>
                <a:cs typeface="Arial"/>
                <a:sym typeface="Arial"/>
              </a:rPr>
              <a:t> If you have any unwanted files, you can delete them manually. To do this, drag them to the </a:t>
            </a:r>
            <a:r>
              <a:rPr b="1" i="0" lang="en-US" sz="2400">
                <a:solidFill>
                  <a:srgbClr val="4E4E4E"/>
                </a:solidFill>
                <a:latin typeface="Arial"/>
                <a:ea typeface="Arial"/>
                <a:cs typeface="Arial"/>
                <a:sym typeface="Arial"/>
              </a:rPr>
              <a:t>Recycle Bin</a:t>
            </a:r>
            <a:r>
              <a:rPr b="0" i="0" lang="en-US" sz="2400">
                <a:solidFill>
                  <a:srgbClr val="4E4E4E"/>
                </a:solidFill>
                <a:latin typeface="Arial"/>
                <a:ea typeface="Arial"/>
                <a:cs typeface="Arial"/>
                <a:sym typeface="Arial"/>
              </a:rPr>
              <a:t> or </a:t>
            </a:r>
            <a:r>
              <a:rPr b="1" i="0" lang="en-US" sz="2400">
                <a:solidFill>
                  <a:srgbClr val="4E4E4E"/>
                </a:solidFill>
                <a:latin typeface="Arial"/>
                <a:ea typeface="Arial"/>
                <a:cs typeface="Arial"/>
                <a:sym typeface="Arial"/>
              </a:rPr>
              <a:t>Trash</a:t>
            </a:r>
            <a:r>
              <a:rPr b="0" i="0" lang="en-US" sz="2400">
                <a:solidFill>
                  <a:srgbClr val="4E4E4E"/>
                </a:solidFill>
                <a:latin typeface="Arial"/>
                <a:ea typeface="Arial"/>
                <a:cs typeface="Arial"/>
                <a:sym typeface="Arial"/>
              </a:rPr>
              <a:t>, then empty it to permanently delete the files.</a:t>
            </a:r>
            <a:endParaRPr/>
          </a:p>
          <a:p>
            <a:pPr indent="-182880" lvl="0" marL="182880" rtl="0" algn="just">
              <a:lnSpc>
                <a:spcPct val="95000"/>
              </a:lnSpc>
              <a:spcBef>
                <a:spcPts val="1600"/>
              </a:spcBef>
              <a:spcAft>
                <a:spcPts val="0"/>
              </a:spcAft>
              <a:buSzPts val="1920"/>
              <a:buChar char="•"/>
            </a:pPr>
            <a:r>
              <a:rPr b="1" i="0" lang="en-US" sz="2400">
                <a:solidFill>
                  <a:srgbClr val="4E4E4E"/>
                </a:solidFill>
                <a:latin typeface="Arial"/>
                <a:ea typeface="Arial"/>
                <a:cs typeface="Arial"/>
                <a:sym typeface="Arial"/>
              </a:rPr>
              <a:t>Run the Disk Defragmenter:</a:t>
            </a:r>
            <a:r>
              <a:rPr b="0" i="0" lang="en-US" sz="2400">
                <a:solidFill>
                  <a:srgbClr val="4E4E4E"/>
                </a:solidFill>
                <a:latin typeface="Arial"/>
                <a:ea typeface="Arial"/>
                <a:cs typeface="Arial"/>
                <a:sym typeface="Arial"/>
              </a:rPr>
              <a:t> Windows includes a </a:t>
            </a:r>
            <a:r>
              <a:rPr b="1" i="0" lang="en-US" sz="2400">
                <a:solidFill>
                  <a:srgbClr val="4E4E4E"/>
                </a:solidFill>
                <a:latin typeface="Arial"/>
                <a:ea typeface="Arial"/>
                <a:cs typeface="Arial"/>
                <a:sym typeface="Arial"/>
              </a:rPr>
              <a:t>Disk Defragmenter</a:t>
            </a:r>
            <a:r>
              <a:rPr lang="en-US" sz="2400">
                <a:solidFill>
                  <a:srgbClr val="4E4E4E"/>
                </a:solidFill>
                <a:latin typeface="Arial"/>
                <a:ea typeface="Arial"/>
                <a:cs typeface="Arial"/>
                <a:sym typeface="Arial"/>
              </a:rPr>
              <a:t> </a:t>
            </a:r>
            <a:r>
              <a:rPr b="0" i="0" lang="en-US" sz="2400">
                <a:solidFill>
                  <a:srgbClr val="4E4E4E"/>
                </a:solidFill>
                <a:latin typeface="Arial"/>
                <a:ea typeface="Arial"/>
                <a:cs typeface="Arial"/>
                <a:sym typeface="Arial"/>
              </a:rPr>
              <a:t>program in the Control Panel. If your computer is running slowly, running Disk Defragmenter can help to speed it up.</a:t>
            </a:r>
            <a:endParaRPr/>
          </a:p>
          <a:p>
            <a:pPr indent="-182880" lvl="0" marL="182880" rtl="0" algn="just">
              <a:lnSpc>
                <a:spcPct val="95000"/>
              </a:lnSpc>
              <a:spcBef>
                <a:spcPts val="1600"/>
              </a:spcBef>
              <a:spcAft>
                <a:spcPts val="0"/>
              </a:spcAft>
              <a:buSzPts val="1920"/>
              <a:buChar char="•"/>
            </a:pPr>
            <a:r>
              <a:rPr b="1" i="0" lang="en-US" sz="2400">
                <a:solidFill>
                  <a:srgbClr val="4E4E4E"/>
                </a:solidFill>
                <a:latin typeface="Arial"/>
                <a:ea typeface="Arial"/>
                <a:cs typeface="Arial"/>
                <a:sym typeface="Arial"/>
              </a:rPr>
              <a:t>Run a Disk Cleanup:</a:t>
            </a:r>
            <a:r>
              <a:rPr b="0" i="0" lang="en-US" sz="2400">
                <a:solidFill>
                  <a:srgbClr val="4E4E4E"/>
                </a:solidFill>
                <a:latin typeface="Arial"/>
                <a:ea typeface="Arial"/>
                <a:cs typeface="Arial"/>
                <a:sym typeface="Arial"/>
              </a:rPr>
              <a:t> Windows also includes a </a:t>
            </a:r>
            <a:r>
              <a:rPr b="1" i="0" lang="en-US" sz="2400">
                <a:solidFill>
                  <a:srgbClr val="4E4E4E"/>
                </a:solidFill>
                <a:latin typeface="Arial"/>
                <a:ea typeface="Arial"/>
                <a:cs typeface="Arial"/>
                <a:sym typeface="Arial"/>
              </a:rPr>
              <a:t>Disk Cleanup</a:t>
            </a:r>
            <a:r>
              <a:rPr b="0" i="0" lang="en-US" sz="2400">
                <a:solidFill>
                  <a:srgbClr val="4E4E4E"/>
                </a:solidFill>
                <a:latin typeface="Arial"/>
                <a:ea typeface="Arial"/>
                <a:cs typeface="Arial"/>
                <a:sym typeface="Arial"/>
              </a:rPr>
              <a:t> program in the Control Panel. It scans your computer for </a:t>
            </a:r>
            <a:r>
              <a:rPr b="1" i="0" lang="en-US" sz="2400">
                <a:solidFill>
                  <a:srgbClr val="4E4E4E"/>
                </a:solidFill>
                <a:latin typeface="Arial"/>
                <a:ea typeface="Arial"/>
                <a:cs typeface="Arial"/>
                <a:sym typeface="Arial"/>
              </a:rPr>
              <a:t>temporary files</a:t>
            </a:r>
            <a:r>
              <a:rPr b="0" i="0" lang="en-US" sz="2400">
                <a:solidFill>
                  <a:srgbClr val="4E4E4E"/>
                </a:solidFill>
                <a:latin typeface="Arial"/>
                <a:ea typeface="Arial"/>
                <a:cs typeface="Arial"/>
                <a:sym typeface="Arial"/>
              </a:rPr>
              <a:t> and other files that can be deleted. You can then delete the files to free up space on your hard drive.</a:t>
            </a:r>
            <a:endParaRPr sz="2400">
              <a:latin typeface="Arial"/>
              <a:ea typeface="Arial"/>
              <a:cs typeface="Arial"/>
              <a:sym typeface="Arial"/>
            </a:endParaRPr>
          </a:p>
        </p:txBody>
      </p:sp>
      <p:sp>
        <p:nvSpPr>
          <p:cNvPr id="217" name="Google Shape;217;p21"/>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2"/>
          <p:cNvSpPr txBox="1"/>
          <p:nvPr>
            <p:ph type="ctrTitle"/>
          </p:nvPr>
        </p:nvSpPr>
        <p:spPr>
          <a:xfrm>
            <a:off x="946404" y="758952"/>
            <a:ext cx="7063740" cy="3058136"/>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chemeClr val="lt1"/>
              </a:buClr>
              <a:buSzPts val="6600"/>
              <a:buFont typeface="Century Schoolbook"/>
              <a:buNone/>
            </a:pPr>
            <a:r>
              <a:rPr lang="en-US" sz="6600"/>
              <a:t>Safety and Maintenance</a:t>
            </a:r>
            <a:endParaRPr/>
          </a:p>
        </p:txBody>
      </p:sp>
      <p:sp>
        <p:nvSpPr>
          <p:cNvPr id="223" name="Google Shape;223;p22"/>
          <p:cNvSpPr txBox="1"/>
          <p:nvPr>
            <p:ph idx="1" type="subTitle"/>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p>
            <a:pPr indent="0" lvl="0" marL="0" rtl="0" algn="l">
              <a:lnSpc>
                <a:spcPct val="95000"/>
              </a:lnSpc>
              <a:spcBef>
                <a:spcPts val="0"/>
              </a:spcBef>
              <a:spcAft>
                <a:spcPts val="0"/>
              </a:spcAft>
              <a:buSzPts val="2880"/>
              <a:buNone/>
            </a:pPr>
            <a:r>
              <a:rPr lang="en-US" sz="3600"/>
              <a:t>Creating a safe workspace</a:t>
            </a:r>
            <a:endParaRPr b="1" sz="36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3"/>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Creating a safe workspace</a:t>
            </a:r>
            <a:endParaRPr/>
          </a:p>
        </p:txBody>
      </p:sp>
      <p:sp>
        <p:nvSpPr>
          <p:cNvPr id="229" name="Google Shape;229;p23"/>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Font typeface="Arial"/>
              <a:buChar char="•"/>
            </a:pPr>
            <a:r>
              <a:rPr b="0" i="0" lang="en-US" sz="2400">
                <a:solidFill>
                  <a:srgbClr val="4E4E4E"/>
                </a:solidFill>
                <a:latin typeface="Source Sans Pro"/>
                <a:ea typeface="Source Sans Pro"/>
                <a:cs typeface="Source Sans Pro"/>
                <a:sym typeface="Source Sans Pro"/>
              </a:rPr>
              <a:t>In addition to keeping your computer healthy, it's important to think about </a:t>
            </a:r>
            <a:r>
              <a:rPr b="1" i="0" lang="en-US" sz="2400">
                <a:solidFill>
                  <a:srgbClr val="4E4E4E"/>
                </a:solidFill>
                <a:latin typeface="Source Sans Pro"/>
                <a:ea typeface="Source Sans Pro"/>
                <a:cs typeface="Source Sans Pro"/>
                <a:sym typeface="Source Sans Pro"/>
              </a:rPr>
              <a:t>your own health</a:t>
            </a:r>
            <a:r>
              <a:rPr b="0" i="0" lang="en-US" sz="2400">
                <a:solidFill>
                  <a:srgbClr val="4E4E4E"/>
                </a:solidFill>
                <a:latin typeface="Source Sans Pro"/>
                <a:ea typeface="Source Sans Pro"/>
                <a:cs typeface="Source Sans Pro"/>
                <a:sym typeface="Source Sans Pro"/>
              </a:rPr>
              <a:t>. Using a computer involves a lot of repetitive motions such as </a:t>
            </a:r>
            <a:r>
              <a:rPr b="1" i="0" lang="en-US" sz="2400">
                <a:solidFill>
                  <a:srgbClr val="4E4E4E"/>
                </a:solidFill>
                <a:latin typeface="Source Sans Pro"/>
                <a:ea typeface="Source Sans Pro"/>
                <a:cs typeface="Source Sans Pro"/>
                <a:sym typeface="Source Sans Pro"/>
              </a:rPr>
              <a:t>typing </a:t>
            </a:r>
            <a:r>
              <a:rPr b="0" i="0" lang="en-US" sz="2400">
                <a:solidFill>
                  <a:srgbClr val="4E4E4E"/>
                </a:solidFill>
                <a:latin typeface="Source Sans Pro"/>
                <a:ea typeface="Source Sans Pro"/>
                <a:cs typeface="Source Sans Pro"/>
                <a:sym typeface="Source Sans Pro"/>
              </a:rPr>
              <a:t>and using the </a:t>
            </a:r>
            <a:r>
              <a:rPr b="1" i="0" lang="en-US" sz="2400">
                <a:solidFill>
                  <a:srgbClr val="4E4E4E"/>
                </a:solidFill>
                <a:latin typeface="Source Sans Pro"/>
                <a:ea typeface="Source Sans Pro"/>
                <a:cs typeface="Source Sans Pro"/>
                <a:sym typeface="Source Sans Pro"/>
              </a:rPr>
              <a:t>mouse</a:t>
            </a:r>
            <a:r>
              <a:rPr b="0" i="0" lang="en-US" sz="2400">
                <a:solidFill>
                  <a:srgbClr val="4E4E4E"/>
                </a:solidFill>
                <a:latin typeface="Source Sans Pro"/>
                <a:ea typeface="Source Sans Pro"/>
                <a:cs typeface="Source Sans Pro"/>
                <a:sym typeface="Source Sans Pro"/>
              </a:rPr>
              <a:t>. Over time, these motions can begin to negatively impact your body, especially your </a:t>
            </a:r>
            <a:r>
              <a:rPr b="1" i="0" lang="en-US" sz="2400">
                <a:solidFill>
                  <a:srgbClr val="4E4E4E"/>
                </a:solidFill>
                <a:latin typeface="Source Sans Pro"/>
                <a:ea typeface="Source Sans Pro"/>
                <a:cs typeface="Source Sans Pro"/>
                <a:sym typeface="Source Sans Pro"/>
              </a:rPr>
              <a:t>wrists</a:t>
            </a:r>
            <a:r>
              <a:rPr b="0" i="0" lang="en-US" sz="2400">
                <a:solidFill>
                  <a:srgbClr val="4E4E4E"/>
                </a:solidFill>
                <a:latin typeface="Source Sans Pro"/>
                <a:ea typeface="Source Sans Pro"/>
                <a:cs typeface="Source Sans Pro"/>
                <a:sym typeface="Source Sans Pro"/>
              </a:rPr>
              <a:t>, </a:t>
            </a:r>
            <a:r>
              <a:rPr b="1" i="0" lang="en-US" sz="2400">
                <a:solidFill>
                  <a:srgbClr val="4E4E4E"/>
                </a:solidFill>
                <a:latin typeface="Source Sans Pro"/>
                <a:ea typeface="Source Sans Pro"/>
                <a:cs typeface="Source Sans Pro"/>
                <a:sym typeface="Source Sans Pro"/>
              </a:rPr>
              <a:t>neck</a:t>
            </a:r>
            <a:r>
              <a:rPr b="0" i="0" lang="en-US" sz="2400">
                <a:solidFill>
                  <a:srgbClr val="4E4E4E"/>
                </a:solidFill>
                <a:latin typeface="Source Sans Pro"/>
                <a:ea typeface="Source Sans Pro"/>
                <a:cs typeface="Source Sans Pro"/>
                <a:sym typeface="Source Sans Pro"/>
              </a:rPr>
              <a:t>, and </a:t>
            </a:r>
            <a:r>
              <a:rPr b="1" i="0" lang="en-US" sz="2400">
                <a:solidFill>
                  <a:srgbClr val="4E4E4E"/>
                </a:solidFill>
                <a:latin typeface="Source Sans Pro"/>
                <a:ea typeface="Source Sans Pro"/>
                <a:cs typeface="Source Sans Pro"/>
                <a:sym typeface="Source Sans Pro"/>
              </a:rPr>
              <a:t>back</a:t>
            </a:r>
            <a:r>
              <a:rPr b="0" i="0" lang="en-US" sz="2400">
                <a:solidFill>
                  <a:srgbClr val="4E4E4E"/>
                </a:solidFill>
                <a:latin typeface="Source Sans Pro"/>
                <a:ea typeface="Source Sans Pro"/>
                <a:cs typeface="Source Sans Pro"/>
                <a:sym typeface="Source Sans Pro"/>
              </a:rPr>
              <a:t>. Staring at a monitor for long periods of time can also cause </a:t>
            </a:r>
            <a:r>
              <a:rPr b="1" i="0" lang="en-US" sz="2400">
                <a:solidFill>
                  <a:srgbClr val="4E4E4E"/>
                </a:solidFill>
                <a:latin typeface="Source Sans Pro"/>
                <a:ea typeface="Source Sans Pro"/>
                <a:cs typeface="Source Sans Pro"/>
                <a:sym typeface="Source Sans Pro"/>
              </a:rPr>
              <a:t>eye strain</a:t>
            </a:r>
            <a:r>
              <a:rPr b="0" i="0" lang="en-US" sz="2400">
                <a:solidFill>
                  <a:srgbClr val="4E4E4E"/>
                </a:solidFill>
                <a:latin typeface="Source Sans Pro"/>
                <a:ea typeface="Source Sans Pro"/>
                <a:cs typeface="Source Sans Pro"/>
                <a:sym typeface="Source Sans Pro"/>
              </a:rPr>
              <a:t>. To minimize these risks, you should take a few moments to make sure your workspace is arranged in a comfortable and healthy way.</a:t>
            </a:r>
            <a:endParaRPr sz="2400">
              <a:latin typeface="Arial"/>
              <a:ea typeface="Arial"/>
              <a:cs typeface="Arial"/>
              <a:sym typeface="Arial"/>
            </a:endParaRPr>
          </a:p>
        </p:txBody>
      </p:sp>
      <p:sp>
        <p:nvSpPr>
          <p:cNvPr id="230" name="Google Shape;230;p23"/>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4"/>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Creating a safe workspace</a:t>
            </a:r>
            <a:endParaRPr/>
          </a:p>
        </p:txBody>
      </p:sp>
      <p:pic>
        <p:nvPicPr>
          <p:cNvPr id="236" name="Google Shape;236;p24" title="Computer Basics: Creating a Safe Workspace"/>
          <p:cNvPicPr preferRelativeResize="0"/>
          <p:nvPr/>
        </p:nvPicPr>
        <p:blipFill rotWithShape="1">
          <a:blip r:embed="rId3">
            <a:alphaModFix/>
          </a:blip>
          <a:srcRect b="0" l="0" r="0" t="0"/>
          <a:stretch/>
        </p:blipFill>
        <p:spPr>
          <a:xfrm>
            <a:off x="514351" y="1384893"/>
            <a:ext cx="7707424" cy="4335426"/>
          </a:xfrm>
          <a:prstGeom prst="rect">
            <a:avLst/>
          </a:prstGeom>
          <a:noFill/>
          <a:ln>
            <a:noFill/>
          </a:ln>
          <a:effectLst>
            <a:outerShdw blurRad="190500" rotWithShape="0" algn="tl">
              <a:srgbClr val="000000">
                <a:alpha val="69803"/>
              </a:srgbClr>
            </a:outerShdw>
          </a:effectLst>
        </p:spPr>
      </p:pic>
      <p:sp>
        <p:nvSpPr>
          <p:cNvPr id="237" name="Google Shape;237;p24"/>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1"/>
                                        <p:tgtEl>
                                          <p:spTgt spid="2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5"/>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Avoiding strain and injury</a:t>
            </a:r>
            <a:endParaRPr/>
          </a:p>
        </p:txBody>
      </p:sp>
      <p:sp>
        <p:nvSpPr>
          <p:cNvPr id="243" name="Google Shape;243;p25"/>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1" i="0" lang="en-US" sz="2400">
                <a:solidFill>
                  <a:srgbClr val="4E4E4E"/>
                </a:solidFill>
                <a:latin typeface="Source Sans Pro"/>
                <a:ea typeface="Source Sans Pro"/>
                <a:cs typeface="Source Sans Pro"/>
                <a:sym typeface="Source Sans Pro"/>
              </a:rPr>
              <a:t>Computer ergonomics </a:t>
            </a:r>
            <a:r>
              <a:rPr b="0" i="0" lang="en-US" sz="2400">
                <a:solidFill>
                  <a:srgbClr val="4E4E4E"/>
                </a:solidFill>
                <a:latin typeface="Source Sans Pro"/>
                <a:ea typeface="Source Sans Pro"/>
                <a:cs typeface="Source Sans Pro"/>
                <a:sym typeface="Source Sans Pro"/>
              </a:rPr>
              <a:t>is the science of equipment design and how specific equipment usage and placement can reduce a user's discomfort and increase productivity. Some equipment is designed with special attention to ergonomics, like </a:t>
            </a:r>
            <a:r>
              <a:rPr b="1" i="0" lang="en-US" sz="2400">
                <a:solidFill>
                  <a:srgbClr val="4E4E4E"/>
                </a:solidFill>
                <a:latin typeface="Source Sans Pro"/>
                <a:ea typeface="Source Sans Pro"/>
                <a:cs typeface="Source Sans Pro"/>
                <a:sym typeface="Source Sans Pro"/>
              </a:rPr>
              <a:t>ergonomic keyboards</a:t>
            </a:r>
            <a:r>
              <a:rPr b="0" i="0" lang="en-US" sz="2400">
                <a:solidFill>
                  <a:srgbClr val="4E4E4E"/>
                </a:solidFill>
                <a:latin typeface="Source Sans Pro"/>
                <a:ea typeface="Source Sans Pro"/>
                <a:cs typeface="Source Sans Pro"/>
                <a:sym typeface="Source Sans Pro"/>
              </a:rPr>
              <a:t> and </a:t>
            </a:r>
            <a:r>
              <a:rPr b="1" i="0" lang="en-US" sz="2400">
                <a:solidFill>
                  <a:srgbClr val="4E4E4E"/>
                </a:solidFill>
                <a:latin typeface="Source Sans Pro"/>
                <a:ea typeface="Source Sans Pro"/>
                <a:cs typeface="Source Sans Pro"/>
                <a:sym typeface="Source Sans Pro"/>
              </a:rPr>
              <a:t>ergonomic chairs</a:t>
            </a:r>
            <a:r>
              <a:rPr b="0" i="0" lang="en-US" sz="2400">
                <a:solidFill>
                  <a:srgbClr val="4E4E4E"/>
                </a:solidFill>
                <a:latin typeface="Source Sans Pro"/>
                <a:ea typeface="Source Sans Pro"/>
                <a:cs typeface="Source Sans Pro"/>
                <a:sym typeface="Source Sans Pro"/>
              </a:rPr>
              <a:t>.</a:t>
            </a:r>
            <a:endParaRPr/>
          </a:p>
          <a:p>
            <a:pPr indent="-182880" lvl="0" marL="182880" rtl="0" algn="just">
              <a:lnSpc>
                <a:spcPct val="95000"/>
              </a:lnSpc>
              <a:spcBef>
                <a:spcPts val="1600"/>
              </a:spcBef>
              <a:spcAft>
                <a:spcPts val="0"/>
              </a:spcAft>
              <a:buSzPts val="1920"/>
              <a:buChar char="•"/>
            </a:pPr>
            <a:r>
              <a:rPr b="0" i="0" lang="en-US" sz="2400">
                <a:solidFill>
                  <a:srgbClr val="4E4E4E"/>
                </a:solidFill>
                <a:latin typeface="Source Sans Pro"/>
                <a:ea typeface="Source Sans Pro"/>
                <a:cs typeface="Source Sans Pro"/>
                <a:sym typeface="Source Sans Pro"/>
              </a:rPr>
              <a:t>Here are a few tips to help you avoid injury in your workspace.</a:t>
            </a:r>
            <a:endParaRPr/>
          </a:p>
        </p:txBody>
      </p:sp>
      <p:sp>
        <p:nvSpPr>
          <p:cNvPr id="244" name="Google Shape;244;p25"/>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6"/>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Avoiding strain and injury</a:t>
            </a:r>
            <a:endParaRPr/>
          </a:p>
        </p:txBody>
      </p:sp>
      <p:sp>
        <p:nvSpPr>
          <p:cNvPr id="250" name="Google Shape;250;p26"/>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Font typeface="Arial"/>
              <a:buChar char="•"/>
            </a:pPr>
            <a:r>
              <a:rPr b="1" i="0" lang="en-US" sz="2400">
                <a:solidFill>
                  <a:srgbClr val="4E4E4E"/>
                </a:solidFill>
                <a:latin typeface="Arial"/>
                <a:ea typeface="Arial"/>
                <a:cs typeface="Arial"/>
                <a:sym typeface="Arial"/>
              </a:rPr>
              <a:t>Adjust your chair</a:t>
            </a:r>
            <a:r>
              <a:rPr b="0" i="0" lang="en-US" sz="2400">
                <a:solidFill>
                  <a:srgbClr val="4E4E4E"/>
                </a:solidFill>
                <a:latin typeface="Arial"/>
                <a:ea typeface="Arial"/>
                <a:cs typeface="Arial"/>
                <a:sym typeface="Arial"/>
              </a:rPr>
              <a:t>: Make sure your chair is adjusted to allow you to sit in a natural, comfortable position. Many office chairs are specially designed to </a:t>
            </a:r>
            <a:r>
              <a:rPr b="1" i="0" lang="en-US" sz="2400">
                <a:solidFill>
                  <a:srgbClr val="4E4E4E"/>
                </a:solidFill>
                <a:latin typeface="Arial"/>
                <a:ea typeface="Arial"/>
                <a:cs typeface="Arial"/>
                <a:sym typeface="Arial"/>
              </a:rPr>
              <a:t>support the lower back</a:t>
            </a:r>
            <a:r>
              <a:rPr lang="en-US" sz="2400">
                <a:solidFill>
                  <a:srgbClr val="4E4E4E"/>
                </a:solidFill>
                <a:latin typeface="Arial"/>
                <a:ea typeface="Arial"/>
                <a:cs typeface="Arial"/>
                <a:sym typeface="Arial"/>
              </a:rPr>
              <a:t> </a:t>
            </a:r>
            <a:r>
              <a:rPr b="0" i="0" lang="en-US" sz="2400">
                <a:solidFill>
                  <a:srgbClr val="4E4E4E"/>
                </a:solidFill>
                <a:latin typeface="Arial"/>
                <a:ea typeface="Arial"/>
                <a:cs typeface="Arial"/>
                <a:sym typeface="Arial"/>
              </a:rPr>
              <a:t>and promote good posture.</a:t>
            </a:r>
            <a:endParaRPr/>
          </a:p>
          <a:p>
            <a:pPr indent="-182880" lvl="0" marL="182880" rtl="0" algn="just">
              <a:lnSpc>
                <a:spcPct val="95000"/>
              </a:lnSpc>
              <a:spcBef>
                <a:spcPts val="1600"/>
              </a:spcBef>
              <a:spcAft>
                <a:spcPts val="0"/>
              </a:spcAft>
              <a:buSzPts val="1920"/>
              <a:buFont typeface="Arial"/>
              <a:buChar char="•"/>
            </a:pPr>
            <a:r>
              <a:rPr b="1" i="0" lang="en-US" sz="2400">
                <a:solidFill>
                  <a:srgbClr val="4E4E4E"/>
                </a:solidFill>
                <a:latin typeface="Arial"/>
                <a:ea typeface="Arial"/>
                <a:cs typeface="Arial"/>
                <a:sym typeface="Arial"/>
              </a:rPr>
              <a:t>Keep the keyboard at a comfortable height</a:t>
            </a:r>
            <a:r>
              <a:rPr b="0" i="0" lang="en-US" sz="2400">
                <a:solidFill>
                  <a:srgbClr val="4E4E4E"/>
                </a:solidFill>
                <a:latin typeface="Arial"/>
                <a:ea typeface="Arial"/>
                <a:cs typeface="Arial"/>
                <a:sym typeface="Arial"/>
              </a:rPr>
              <a:t>:</a:t>
            </a:r>
            <a:r>
              <a:rPr b="1" i="0" lang="en-US" sz="2400">
                <a:solidFill>
                  <a:srgbClr val="4E4E4E"/>
                </a:solidFill>
                <a:latin typeface="Arial"/>
                <a:ea typeface="Arial"/>
                <a:cs typeface="Arial"/>
                <a:sym typeface="Arial"/>
              </a:rPr>
              <a:t> </a:t>
            </a:r>
            <a:r>
              <a:rPr b="0" i="0" lang="en-US" sz="2400">
                <a:solidFill>
                  <a:srgbClr val="4E4E4E"/>
                </a:solidFill>
                <a:latin typeface="Arial"/>
                <a:ea typeface="Arial"/>
                <a:cs typeface="Arial"/>
                <a:sym typeface="Arial"/>
              </a:rPr>
              <a:t>Try to place the keyboard in a position that allows you to keep your wrists straight and relaxed to avoid wrist strain. </a:t>
            </a:r>
            <a:endParaRPr/>
          </a:p>
          <a:p>
            <a:pPr indent="-182880" lvl="0" marL="182880" rtl="0" algn="just">
              <a:lnSpc>
                <a:spcPct val="95000"/>
              </a:lnSpc>
              <a:spcBef>
                <a:spcPts val="1600"/>
              </a:spcBef>
              <a:spcAft>
                <a:spcPts val="0"/>
              </a:spcAft>
              <a:buSzPts val="1920"/>
              <a:buFont typeface="Arial"/>
              <a:buChar char="•"/>
            </a:pPr>
            <a:r>
              <a:rPr b="1" i="0" lang="en-US" sz="2400">
                <a:solidFill>
                  <a:srgbClr val="4E4E4E"/>
                </a:solidFill>
                <a:latin typeface="Arial"/>
                <a:ea typeface="Arial"/>
                <a:cs typeface="Arial"/>
                <a:sym typeface="Arial"/>
              </a:rPr>
              <a:t>Keep the mouse close to the keyboard</a:t>
            </a:r>
            <a:r>
              <a:rPr b="0" i="0" lang="en-US" sz="2400">
                <a:solidFill>
                  <a:srgbClr val="4E4E4E"/>
                </a:solidFill>
                <a:latin typeface="Arial"/>
                <a:ea typeface="Arial"/>
                <a:cs typeface="Arial"/>
                <a:sym typeface="Arial"/>
              </a:rPr>
              <a:t>: If possible, place the mouse right next to the keyboard. If the mouse is </a:t>
            </a:r>
            <a:r>
              <a:rPr b="1" i="0" lang="en-US" sz="2400">
                <a:solidFill>
                  <a:srgbClr val="4E4E4E"/>
                </a:solidFill>
                <a:latin typeface="Arial"/>
                <a:ea typeface="Arial"/>
                <a:cs typeface="Arial"/>
                <a:sym typeface="Arial"/>
              </a:rPr>
              <a:t>too far away</a:t>
            </a:r>
            <a:r>
              <a:rPr b="0" i="0" lang="en-US" sz="2400">
                <a:solidFill>
                  <a:srgbClr val="4E4E4E"/>
                </a:solidFill>
                <a:latin typeface="Arial"/>
                <a:ea typeface="Arial"/>
                <a:cs typeface="Arial"/>
                <a:sym typeface="Arial"/>
              </a:rPr>
              <a:t>, it may be uncomfortable or awkward to reach for it.</a:t>
            </a:r>
            <a:endParaRPr/>
          </a:p>
        </p:txBody>
      </p:sp>
      <p:sp>
        <p:nvSpPr>
          <p:cNvPr id="251" name="Google Shape;251;p26"/>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27"/>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Avoiding strain and injury</a:t>
            </a:r>
            <a:endParaRPr/>
          </a:p>
        </p:txBody>
      </p:sp>
      <p:sp>
        <p:nvSpPr>
          <p:cNvPr id="257" name="Google Shape;257;p27"/>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1" i="0" lang="en-US" sz="2400">
                <a:solidFill>
                  <a:srgbClr val="4E4E4E"/>
                </a:solidFill>
                <a:latin typeface="Arial"/>
                <a:ea typeface="Arial"/>
                <a:cs typeface="Arial"/>
                <a:sym typeface="Arial"/>
              </a:rPr>
              <a:t>Place the monitor at a comfortable distance</a:t>
            </a:r>
            <a:r>
              <a:rPr b="0" i="0" lang="en-US" sz="2400">
                <a:solidFill>
                  <a:srgbClr val="4E4E4E"/>
                </a:solidFill>
                <a:latin typeface="Arial"/>
                <a:ea typeface="Arial"/>
                <a:cs typeface="Arial"/>
                <a:sym typeface="Arial"/>
              </a:rPr>
              <a:t>:</a:t>
            </a:r>
            <a:r>
              <a:rPr b="1" i="0" lang="en-US" sz="2400">
                <a:solidFill>
                  <a:srgbClr val="4E4E4E"/>
                </a:solidFill>
                <a:latin typeface="Arial"/>
                <a:ea typeface="Arial"/>
                <a:cs typeface="Arial"/>
                <a:sym typeface="Arial"/>
              </a:rPr>
              <a:t> </a:t>
            </a:r>
            <a:r>
              <a:rPr b="0" i="0" lang="en-US" sz="2400">
                <a:solidFill>
                  <a:srgbClr val="4E4E4E"/>
                </a:solidFill>
                <a:latin typeface="Arial"/>
                <a:ea typeface="Arial"/>
                <a:cs typeface="Arial"/>
                <a:sym typeface="Arial"/>
              </a:rPr>
              <a:t>The ideal position for a monitor is </a:t>
            </a:r>
            <a:r>
              <a:rPr b="1" i="0" lang="en-US" sz="2400">
                <a:solidFill>
                  <a:srgbClr val="4E4E4E"/>
                </a:solidFill>
                <a:latin typeface="Arial"/>
                <a:ea typeface="Arial"/>
                <a:cs typeface="Arial"/>
                <a:sym typeface="Arial"/>
              </a:rPr>
              <a:t>20 to 40 inches</a:t>
            </a:r>
            <a:r>
              <a:rPr b="0" i="0" lang="en-US" sz="2400">
                <a:solidFill>
                  <a:srgbClr val="4E4E4E"/>
                </a:solidFill>
                <a:latin typeface="Arial"/>
                <a:ea typeface="Arial"/>
                <a:cs typeface="Arial"/>
                <a:sym typeface="Arial"/>
              </a:rPr>
              <a:t> away from your eyes. It should also be </a:t>
            </a:r>
            <a:r>
              <a:rPr b="1" i="0" lang="en-US" sz="2400">
                <a:solidFill>
                  <a:srgbClr val="4E4E4E"/>
                </a:solidFill>
                <a:latin typeface="Arial"/>
                <a:ea typeface="Arial"/>
                <a:cs typeface="Arial"/>
                <a:sym typeface="Arial"/>
              </a:rPr>
              <a:t>at eye level</a:t>
            </a:r>
            <a:r>
              <a:rPr b="0" i="0" lang="en-US" sz="2400">
                <a:solidFill>
                  <a:srgbClr val="4E4E4E"/>
                </a:solidFill>
                <a:latin typeface="Arial"/>
                <a:ea typeface="Arial"/>
                <a:cs typeface="Arial"/>
                <a:sym typeface="Arial"/>
              </a:rPr>
              <a:t> or </a:t>
            </a:r>
            <a:r>
              <a:rPr b="1" i="0" lang="en-US" sz="2400">
                <a:solidFill>
                  <a:srgbClr val="4E4E4E"/>
                </a:solidFill>
                <a:latin typeface="Arial"/>
                <a:ea typeface="Arial"/>
                <a:cs typeface="Arial"/>
                <a:sym typeface="Arial"/>
              </a:rPr>
              <a:t>slightly lower</a:t>
            </a:r>
            <a:r>
              <a:rPr b="0" i="0" lang="en-US" sz="2400">
                <a:solidFill>
                  <a:srgbClr val="4E4E4E"/>
                </a:solidFill>
                <a:latin typeface="Arial"/>
                <a:ea typeface="Arial"/>
                <a:cs typeface="Arial"/>
                <a:sym typeface="Arial"/>
              </a:rPr>
              <a:t>.</a:t>
            </a:r>
            <a:endParaRPr/>
          </a:p>
          <a:p>
            <a:pPr indent="-182880" lvl="0" marL="182880" rtl="0" algn="just">
              <a:lnSpc>
                <a:spcPct val="95000"/>
              </a:lnSpc>
              <a:spcBef>
                <a:spcPts val="1600"/>
              </a:spcBef>
              <a:spcAft>
                <a:spcPts val="0"/>
              </a:spcAft>
              <a:buSzPts val="1920"/>
              <a:buChar char="•"/>
            </a:pPr>
            <a:r>
              <a:rPr b="1" i="0" lang="en-US" sz="2400">
                <a:solidFill>
                  <a:srgbClr val="4E4E4E"/>
                </a:solidFill>
                <a:latin typeface="Arial"/>
                <a:ea typeface="Arial"/>
                <a:cs typeface="Arial"/>
                <a:sym typeface="Arial"/>
              </a:rPr>
              <a:t>Avoid clutter</a:t>
            </a:r>
            <a:r>
              <a:rPr b="0" i="0" lang="en-US" sz="2400">
                <a:solidFill>
                  <a:srgbClr val="4E4E4E"/>
                </a:solidFill>
                <a:latin typeface="Arial"/>
                <a:ea typeface="Arial"/>
                <a:cs typeface="Arial"/>
                <a:sym typeface="Arial"/>
              </a:rPr>
              <a:t>:</a:t>
            </a:r>
            <a:r>
              <a:rPr b="1" i="0" lang="en-US" sz="2400">
                <a:solidFill>
                  <a:srgbClr val="4E4E4E"/>
                </a:solidFill>
                <a:latin typeface="Arial"/>
                <a:ea typeface="Arial"/>
                <a:cs typeface="Arial"/>
                <a:sym typeface="Arial"/>
              </a:rPr>
              <a:t> </a:t>
            </a:r>
            <a:r>
              <a:rPr b="0" i="0" lang="en-US" sz="2400">
                <a:solidFill>
                  <a:srgbClr val="4E4E4E"/>
                </a:solidFill>
                <a:latin typeface="Arial"/>
                <a:ea typeface="Arial"/>
                <a:cs typeface="Arial"/>
                <a:sym typeface="Arial"/>
              </a:rPr>
              <a:t>The computer area can quickly become </a:t>
            </a:r>
            <a:r>
              <a:rPr b="1" i="0" lang="en-US" sz="2400">
                <a:solidFill>
                  <a:srgbClr val="4E4E4E"/>
                </a:solidFill>
                <a:latin typeface="Arial"/>
                <a:ea typeface="Arial"/>
                <a:cs typeface="Arial"/>
                <a:sym typeface="Arial"/>
              </a:rPr>
              <a:t>cluttered</a:t>
            </a:r>
            <a:r>
              <a:rPr b="0" i="0" lang="en-US" sz="2400">
                <a:solidFill>
                  <a:srgbClr val="4E4E4E"/>
                </a:solidFill>
                <a:latin typeface="Arial"/>
                <a:ea typeface="Arial"/>
                <a:cs typeface="Arial"/>
                <a:sym typeface="Arial"/>
              </a:rPr>
              <a:t> with paper, computer accessories, and other items. By keeping this area as uncluttered as possible, you can improve your productivity and prevent strain and injury.</a:t>
            </a:r>
            <a:endParaRPr/>
          </a:p>
          <a:p>
            <a:pPr indent="-60959" lvl="0" marL="182880" rtl="0" algn="just">
              <a:lnSpc>
                <a:spcPct val="95000"/>
              </a:lnSpc>
              <a:spcBef>
                <a:spcPts val="1600"/>
              </a:spcBef>
              <a:spcAft>
                <a:spcPts val="0"/>
              </a:spcAft>
              <a:buSzPts val="1920"/>
              <a:buNone/>
            </a:pPr>
            <a:r>
              <a:t/>
            </a:r>
            <a:endParaRPr b="0" i="0" sz="2400">
              <a:solidFill>
                <a:srgbClr val="4E4E4E"/>
              </a:solidFill>
              <a:latin typeface="Arial"/>
              <a:ea typeface="Arial"/>
              <a:cs typeface="Arial"/>
              <a:sym typeface="Arial"/>
            </a:endParaRPr>
          </a:p>
        </p:txBody>
      </p:sp>
      <p:sp>
        <p:nvSpPr>
          <p:cNvPr id="258" name="Google Shape;258;p27"/>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28"/>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Avoiding strain and injury</a:t>
            </a:r>
            <a:endParaRPr/>
          </a:p>
        </p:txBody>
      </p:sp>
      <p:sp>
        <p:nvSpPr>
          <p:cNvPr id="264" name="Google Shape;264;p28"/>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Font typeface="Arial"/>
              <a:buChar char="•"/>
            </a:pPr>
            <a:r>
              <a:rPr b="1" i="0" lang="en-US" sz="2400">
                <a:solidFill>
                  <a:srgbClr val="4E4E4E"/>
                </a:solidFill>
                <a:latin typeface="Arial"/>
                <a:ea typeface="Arial"/>
                <a:cs typeface="Arial"/>
                <a:sym typeface="Arial"/>
              </a:rPr>
              <a:t>Take frequent breaks</a:t>
            </a:r>
            <a:r>
              <a:rPr b="0" i="0" lang="en-US" sz="2400">
                <a:solidFill>
                  <a:srgbClr val="4E4E4E"/>
                </a:solidFill>
                <a:latin typeface="Arial"/>
                <a:ea typeface="Arial"/>
                <a:cs typeface="Arial"/>
                <a:sym typeface="Arial"/>
              </a:rPr>
              <a:t>: It's important to take breaks while you're working at your computer. To avoid eye strain, you should </a:t>
            </a:r>
            <a:r>
              <a:rPr b="1" i="0" lang="en-US" sz="2400">
                <a:solidFill>
                  <a:srgbClr val="4E4E4E"/>
                </a:solidFill>
                <a:latin typeface="Arial"/>
                <a:ea typeface="Arial"/>
                <a:cs typeface="Arial"/>
                <a:sym typeface="Arial"/>
              </a:rPr>
              <a:t>look away from the monitor</a:t>
            </a:r>
            <a:r>
              <a:rPr b="0" i="0" lang="en-US" sz="2400">
                <a:solidFill>
                  <a:srgbClr val="4E4E4E"/>
                </a:solidFill>
                <a:latin typeface="Arial"/>
                <a:ea typeface="Arial"/>
                <a:cs typeface="Arial"/>
                <a:sym typeface="Arial"/>
              </a:rPr>
              <a:t> every once in a while. You can also </a:t>
            </a:r>
            <a:r>
              <a:rPr b="1" i="0" lang="en-US" sz="2400">
                <a:solidFill>
                  <a:srgbClr val="4E4E4E"/>
                </a:solidFill>
                <a:latin typeface="Arial"/>
                <a:ea typeface="Arial"/>
                <a:cs typeface="Arial"/>
                <a:sym typeface="Arial"/>
              </a:rPr>
              <a:t>stand up and walk around</a:t>
            </a:r>
            <a:r>
              <a:rPr b="0" i="0" lang="en-US" sz="2400">
                <a:solidFill>
                  <a:srgbClr val="4E4E4E"/>
                </a:solidFill>
                <a:latin typeface="Arial"/>
                <a:ea typeface="Arial"/>
                <a:cs typeface="Arial"/>
                <a:sym typeface="Arial"/>
              </a:rPr>
              <a:t> to avoid sitting in the same position for long periods of time. Programs such as </a:t>
            </a:r>
            <a:r>
              <a:rPr b="1" i="0" lang="en-US" sz="2400" u="none" strike="noStrike">
                <a:solidFill>
                  <a:srgbClr val="324698"/>
                </a:solidFill>
                <a:latin typeface="Arial"/>
                <a:ea typeface="Arial"/>
                <a:cs typeface="Arial"/>
                <a:sym typeface="Arial"/>
              </a:rPr>
              <a:t>Workrave</a:t>
            </a:r>
            <a:r>
              <a:rPr b="0" i="0" lang="en-US" sz="2400">
                <a:solidFill>
                  <a:srgbClr val="4E4E4E"/>
                </a:solidFill>
                <a:latin typeface="Arial"/>
                <a:ea typeface="Arial"/>
                <a:cs typeface="Arial"/>
                <a:sym typeface="Arial"/>
              </a:rPr>
              <a:t> can automatically remind you to take breaks.</a:t>
            </a:r>
            <a:endParaRPr/>
          </a:p>
        </p:txBody>
      </p:sp>
      <p:sp>
        <p:nvSpPr>
          <p:cNvPr id="265" name="Google Shape;265;p28"/>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29"/>
          <p:cNvSpPr txBox="1"/>
          <p:nvPr>
            <p:ph type="ctrTitle"/>
          </p:nvPr>
        </p:nvSpPr>
        <p:spPr>
          <a:xfrm>
            <a:off x="946404" y="758952"/>
            <a:ext cx="7063740" cy="3058136"/>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chemeClr val="lt1"/>
              </a:buClr>
              <a:buSzPts val="6600"/>
              <a:buFont typeface="Century Schoolbook"/>
              <a:buNone/>
            </a:pPr>
            <a:r>
              <a:rPr lang="en-US" sz="6600"/>
              <a:t>Safety and Maintenance</a:t>
            </a:r>
            <a:endParaRPr/>
          </a:p>
        </p:txBody>
      </p:sp>
      <p:sp>
        <p:nvSpPr>
          <p:cNvPr id="271" name="Google Shape;271;p29"/>
          <p:cNvSpPr txBox="1"/>
          <p:nvPr>
            <p:ph idx="1" type="subTitle"/>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p>
            <a:pPr indent="0" lvl="0" marL="0" rtl="0" algn="l">
              <a:lnSpc>
                <a:spcPct val="95000"/>
              </a:lnSpc>
              <a:spcBef>
                <a:spcPts val="0"/>
              </a:spcBef>
              <a:spcAft>
                <a:spcPts val="0"/>
              </a:spcAft>
              <a:buSzPts val="2880"/>
              <a:buNone/>
            </a:pPr>
            <a:r>
              <a:rPr lang="en-US" sz="3600"/>
              <a:t>Basic Troubleshooting Techniques</a:t>
            </a:r>
            <a:endParaRPr b="1" sz="3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3"/>
          <p:cNvSpPr txBox="1"/>
          <p:nvPr>
            <p:ph type="ctrTitle"/>
          </p:nvPr>
        </p:nvSpPr>
        <p:spPr>
          <a:xfrm>
            <a:off x="946404" y="758952"/>
            <a:ext cx="7063740" cy="3058136"/>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chemeClr val="lt1"/>
              </a:buClr>
              <a:buSzPts val="6600"/>
              <a:buFont typeface="Century Schoolbook"/>
              <a:buNone/>
            </a:pPr>
            <a:r>
              <a:rPr lang="en-US" sz="6600"/>
              <a:t>Safety and Maintenance</a:t>
            </a:r>
            <a:endParaRPr/>
          </a:p>
        </p:txBody>
      </p:sp>
      <p:sp>
        <p:nvSpPr>
          <p:cNvPr id="87" name="Google Shape;87;p3"/>
          <p:cNvSpPr txBox="1"/>
          <p:nvPr>
            <p:ph idx="1" type="subTitle"/>
          </p:nvPr>
        </p:nvSpPr>
        <p:spPr>
          <a:xfrm>
            <a:off x="946404" y="4800600"/>
            <a:ext cx="7063740" cy="1691640"/>
          </a:xfrm>
          <a:prstGeom prst="rect">
            <a:avLst/>
          </a:prstGeom>
          <a:noFill/>
          <a:ln>
            <a:noFill/>
          </a:ln>
        </p:spPr>
        <p:txBody>
          <a:bodyPr anchorCtr="0" anchor="t" bIns="45700" lIns="91425" spcFirstLastPara="1" rIns="91425" wrap="square" tIns="45700">
            <a:normAutofit/>
          </a:bodyPr>
          <a:lstStyle/>
          <a:p>
            <a:pPr indent="0" lvl="0" marL="0" rtl="0" algn="l">
              <a:lnSpc>
                <a:spcPct val="95000"/>
              </a:lnSpc>
              <a:spcBef>
                <a:spcPts val="0"/>
              </a:spcBef>
              <a:spcAft>
                <a:spcPts val="0"/>
              </a:spcAft>
              <a:buSzPts val="2880"/>
              <a:buNone/>
            </a:pPr>
            <a:r>
              <a:rPr lang="en-US" sz="3600"/>
              <a:t>Keeping your computer clean</a:t>
            </a:r>
            <a:endParaRPr b="1" sz="36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30"/>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Troubleshooting</a:t>
            </a:r>
            <a:endParaRPr/>
          </a:p>
        </p:txBody>
      </p:sp>
      <p:sp>
        <p:nvSpPr>
          <p:cNvPr id="277" name="Google Shape;277;p30"/>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Font typeface="Arial"/>
              <a:buChar char="•"/>
            </a:pPr>
            <a:r>
              <a:rPr b="0" i="0" lang="en-US" sz="2400">
                <a:solidFill>
                  <a:srgbClr val="4E4E4E"/>
                </a:solidFill>
                <a:latin typeface="Source Sans Pro"/>
                <a:ea typeface="Source Sans Pro"/>
                <a:cs typeface="Source Sans Pro"/>
                <a:sym typeface="Source Sans Pro"/>
              </a:rPr>
              <a:t>Do you know what to do if your screen goes blank? What if you can't seem to close an application, or can't hear any sound from your speakers? Whenever you have a problem with your computer, </a:t>
            </a:r>
            <a:r>
              <a:rPr b="1" i="0" lang="en-US" sz="2400">
                <a:solidFill>
                  <a:srgbClr val="4E4E4E"/>
                </a:solidFill>
                <a:latin typeface="Source Sans Pro"/>
                <a:ea typeface="Source Sans Pro"/>
                <a:cs typeface="Source Sans Pro"/>
                <a:sym typeface="Source Sans Pro"/>
              </a:rPr>
              <a:t>don't panic!</a:t>
            </a:r>
            <a:r>
              <a:rPr b="0" i="0" lang="en-US" sz="2400">
                <a:solidFill>
                  <a:srgbClr val="4E4E4E"/>
                </a:solidFill>
                <a:latin typeface="Source Sans Pro"/>
                <a:ea typeface="Source Sans Pro"/>
                <a:cs typeface="Source Sans Pro"/>
                <a:sym typeface="Source Sans Pro"/>
              </a:rPr>
              <a:t> There are many </a:t>
            </a:r>
            <a:r>
              <a:rPr b="1" i="0" lang="en-US" sz="2400">
                <a:solidFill>
                  <a:srgbClr val="4E4E4E"/>
                </a:solidFill>
                <a:latin typeface="Source Sans Pro"/>
                <a:ea typeface="Source Sans Pro"/>
                <a:cs typeface="Source Sans Pro"/>
                <a:sym typeface="Source Sans Pro"/>
              </a:rPr>
              <a:t>basic troubleshooting techniques</a:t>
            </a:r>
            <a:r>
              <a:rPr b="0" i="0" lang="en-US" sz="2400">
                <a:solidFill>
                  <a:srgbClr val="4E4E4E"/>
                </a:solidFill>
                <a:latin typeface="Source Sans Pro"/>
                <a:ea typeface="Source Sans Pro"/>
                <a:cs typeface="Source Sans Pro"/>
                <a:sym typeface="Source Sans Pro"/>
              </a:rPr>
              <a:t> you can use to fix issues like this. </a:t>
            </a:r>
            <a:endParaRPr b="0" i="0" sz="2400">
              <a:solidFill>
                <a:srgbClr val="4E4E4E"/>
              </a:solidFill>
              <a:latin typeface="Arial"/>
              <a:ea typeface="Arial"/>
              <a:cs typeface="Arial"/>
              <a:sym typeface="Arial"/>
            </a:endParaRPr>
          </a:p>
        </p:txBody>
      </p:sp>
      <p:sp>
        <p:nvSpPr>
          <p:cNvPr id="278" name="Google Shape;278;p30"/>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1"/>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General tips to keep in mind</a:t>
            </a:r>
            <a:endParaRPr/>
          </a:p>
        </p:txBody>
      </p:sp>
      <p:sp>
        <p:nvSpPr>
          <p:cNvPr id="284" name="Google Shape;284;p31"/>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lnSpcReduction="10000"/>
          </a:bodyPr>
          <a:lstStyle/>
          <a:p>
            <a:pPr indent="-182880" lvl="0" marL="182880" rtl="0" algn="just">
              <a:lnSpc>
                <a:spcPct val="95000"/>
              </a:lnSpc>
              <a:spcBef>
                <a:spcPts val="0"/>
              </a:spcBef>
              <a:spcAft>
                <a:spcPts val="0"/>
              </a:spcAft>
              <a:buSzPts val="1600"/>
              <a:buFont typeface="Arial"/>
              <a:buChar char="•"/>
            </a:pPr>
            <a:r>
              <a:rPr b="1" i="0" lang="en-US" sz="2000">
                <a:solidFill>
                  <a:schemeClr val="accent1"/>
                </a:solidFill>
                <a:latin typeface="Arial"/>
                <a:ea typeface="Arial"/>
                <a:cs typeface="Arial"/>
                <a:sym typeface="Arial"/>
              </a:rPr>
              <a:t>Write down your steps</a:t>
            </a:r>
            <a:r>
              <a:rPr b="0" i="0" lang="en-US" sz="2000">
                <a:solidFill>
                  <a:schemeClr val="accent1"/>
                </a:solidFill>
                <a:latin typeface="Arial"/>
                <a:ea typeface="Arial"/>
                <a:cs typeface="Arial"/>
                <a:sym typeface="Arial"/>
              </a:rPr>
              <a:t>: </a:t>
            </a:r>
            <a:r>
              <a:rPr b="0" i="0" lang="en-US" sz="2000">
                <a:solidFill>
                  <a:srgbClr val="4E4E4E"/>
                </a:solidFill>
                <a:latin typeface="Arial"/>
                <a:ea typeface="Arial"/>
                <a:cs typeface="Arial"/>
                <a:sym typeface="Arial"/>
              </a:rPr>
              <a:t>Once you start troubleshooting, you may want to </a:t>
            </a:r>
            <a:r>
              <a:rPr b="1" i="0" lang="en-US" sz="2000">
                <a:solidFill>
                  <a:srgbClr val="4E4E4E"/>
                </a:solidFill>
                <a:latin typeface="Arial"/>
                <a:ea typeface="Arial"/>
                <a:cs typeface="Arial"/>
                <a:sym typeface="Arial"/>
              </a:rPr>
              <a:t>write down </a:t>
            </a:r>
            <a:r>
              <a:rPr b="0" i="0" lang="en-US" sz="2000">
                <a:solidFill>
                  <a:srgbClr val="4E4E4E"/>
                </a:solidFill>
                <a:latin typeface="Arial"/>
                <a:ea typeface="Arial"/>
                <a:cs typeface="Arial"/>
                <a:sym typeface="Arial"/>
              </a:rPr>
              <a:t>each step you take. This way, you'll be able to remember exactly what you've done and can avoid repeating the same mistakes.</a:t>
            </a:r>
            <a:endParaRPr/>
          </a:p>
          <a:p>
            <a:pPr indent="-182880" lvl="0" marL="182880" rtl="0" algn="just">
              <a:lnSpc>
                <a:spcPct val="95000"/>
              </a:lnSpc>
              <a:spcBef>
                <a:spcPts val="1600"/>
              </a:spcBef>
              <a:spcAft>
                <a:spcPts val="0"/>
              </a:spcAft>
              <a:buSzPts val="1600"/>
              <a:buFont typeface="Arial"/>
              <a:buChar char="•"/>
            </a:pPr>
            <a:r>
              <a:rPr b="1" i="0" lang="en-US" sz="2000">
                <a:solidFill>
                  <a:schemeClr val="accent1"/>
                </a:solidFill>
                <a:latin typeface="Arial"/>
                <a:ea typeface="Arial"/>
                <a:cs typeface="Arial"/>
                <a:sym typeface="Arial"/>
              </a:rPr>
              <a:t>Take notes about error messages</a:t>
            </a:r>
            <a:r>
              <a:rPr b="0" i="0" lang="en-US" sz="2000">
                <a:solidFill>
                  <a:schemeClr val="accent1"/>
                </a:solidFill>
                <a:latin typeface="Arial"/>
                <a:ea typeface="Arial"/>
                <a:cs typeface="Arial"/>
                <a:sym typeface="Arial"/>
              </a:rPr>
              <a:t>: </a:t>
            </a:r>
            <a:r>
              <a:rPr b="0" i="0" lang="en-US" sz="2000">
                <a:solidFill>
                  <a:srgbClr val="4E4E4E"/>
                </a:solidFill>
                <a:latin typeface="Arial"/>
                <a:ea typeface="Arial"/>
                <a:cs typeface="Arial"/>
                <a:sym typeface="Arial"/>
              </a:rPr>
              <a:t>If your computer gives you an </a:t>
            </a:r>
            <a:r>
              <a:rPr b="1" i="0" lang="en-US" sz="2000">
                <a:solidFill>
                  <a:srgbClr val="4E4E4E"/>
                </a:solidFill>
                <a:latin typeface="Arial"/>
                <a:ea typeface="Arial"/>
                <a:cs typeface="Arial"/>
                <a:sym typeface="Arial"/>
              </a:rPr>
              <a:t>error message</a:t>
            </a:r>
            <a:r>
              <a:rPr b="0" i="0" lang="en-US" sz="2000">
                <a:solidFill>
                  <a:srgbClr val="4E4E4E"/>
                </a:solidFill>
                <a:latin typeface="Arial"/>
                <a:ea typeface="Arial"/>
                <a:cs typeface="Arial"/>
                <a:sym typeface="Arial"/>
              </a:rPr>
              <a:t>, be sure to write down as much information as possible. You may be able to use this information later to find out if other people are having the same error.</a:t>
            </a:r>
            <a:endParaRPr/>
          </a:p>
          <a:p>
            <a:pPr indent="-182880" lvl="0" marL="182880" rtl="0" algn="just">
              <a:lnSpc>
                <a:spcPct val="95000"/>
              </a:lnSpc>
              <a:spcBef>
                <a:spcPts val="1600"/>
              </a:spcBef>
              <a:spcAft>
                <a:spcPts val="0"/>
              </a:spcAft>
              <a:buSzPts val="1600"/>
              <a:buFont typeface="Arial"/>
              <a:buChar char="•"/>
            </a:pPr>
            <a:r>
              <a:rPr b="1" i="0" lang="en-US" sz="2000">
                <a:solidFill>
                  <a:schemeClr val="accent1"/>
                </a:solidFill>
                <a:latin typeface="Arial"/>
                <a:ea typeface="Arial"/>
                <a:cs typeface="Arial"/>
                <a:sym typeface="Arial"/>
              </a:rPr>
              <a:t>Always check the cables</a:t>
            </a:r>
            <a:r>
              <a:rPr b="0" i="0" lang="en-US" sz="2000">
                <a:solidFill>
                  <a:schemeClr val="accent1"/>
                </a:solidFill>
                <a:latin typeface="Arial"/>
                <a:ea typeface="Arial"/>
                <a:cs typeface="Arial"/>
                <a:sym typeface="Arial"/>
              </a:rPr>
              <a:t>: </a:t>
            </a:r>
            <a:r>
              <a:rPr b="0" i="0" lang="en-US" sz="2000">
                <a:solidFill>
                  <a:srgbClr val="4E4E4E"/>
                </a:solidFill>
                <a:latin typeface="Arial"/>
                <a:ea typeface="Arial"/>
                <a:cs typeface="Arial"/>
                <a:sym typeface="Arial"/>
              </a:rPr>
              <a:t>If you're having trouble with a specific piece of computer </a:t>
            </a:r>
            <a:r>
              <a:rPr b="1" i="0" lang="en-US" sz="2000">
                <a:solidFill>
                  <a:srgbClr val="4E4E4E"/>
                </a:solidFill>
                <a:latin typeface="Arial"/>
                <a:ea typeface="Arial"/>
                <a:cs typeface="Arial"/>
                <a:sym typeface="Arial"/>
              </a:rPr>
              <a:t>hardware</a:t>
            </a:r>
            <a:r>
              <a:rPr b="0" i="0" lang="en-US" sz="2000">
                <a:solidFill>
                  <a:srgbClr val="4E4E4E"/>
                </a:solidFill>
                <a:latin typeface="Arial"/>
                <a:ea typeface="Arial"/>
                <a:cs typeface="Arial"/>
                <a:sym typeface="Arial"/>
              </a:rPr>
              <a:t>, such as your monitor or keyboard, an easy first step is to check all related cables to make sure they're properly connected.</a:t>
            </a:r>
            <a:endParaRPr/>
          </a:p>
          <a:p>
            <a:pPr indent="-182880" lvl="0" marL="182880" rtl="0" algn="just">
              <a:lnSpc>
                <a:spcPct val="95000"/>
              </a:lnSpc>
              <a:spcBef>
                <a:spcPts val="1600"/>
              </a:spcBef>
              <a:spcAft>
                <a:spcPts val="0"/>
              </a:spcAft>
              <a:buSzPts val="1600"/>
              <a:buFont typeface="Arial"/>
              <a:buChar char="•"/>
            </a:pPr>
            <a:r>
              <a:rPr b="1" i="0" lang="en-US" sz="2000">
                <a:solidFill>
                  <a:schemeClr val="accent1"/>
                </a:solidFill>
                <a:latin typeface="Arial"/>
                <a:ea typeface="Arial"/>
                <a:cs typeface="Arial"/>
                <a:sym typeface="Arial"/>
              </a:rPr>
              <a:t>Restart the computer</a:t>
            </a:r>
            <a:r>
              <a:rPr b="0" i="0" lang="en-US" sz="2000">
                <a:solidFill>
                  <a:schemeClr val="accent1"/>
                </a:solidFill>
                <a:latin typeface="Arial"/>
                <a:ea typeface="Arial"/>
                <a:cs typeface="Arial"/>
                <a:sym typeface="Arial"/>
              </a:rPr>
              <a:t>: </a:t>
            </a:r>
            <a:r>
              <a:rPr b="0" i="0" lang="en-US" sz="2000">
                <a:solidFill>
                  <a:srgbClr val="4E4E4E"/>
                </a:solidFill>
                <a:latin typeface="Arial"/>
                <a:ea typeface="Arial"/>
                <a:cs typeface="Arial"/>
                <a:sym typeface="Arial"/>
              </a:rPr>
              <a:t>When all else fails, </a:t>
            </a:r>
            <a:r>
              <a:rPr b="1" i="0" lang="en-US" sz="2000">
                <a:solidFill>
                  <a:srgbClr val="4E4E4E"/>
                </a:solidFill>
                <a:latin typeface="Arial"/>
                <a:ea typeface="Arial"/>
                <a:cs typeface="Arial"/>
                <a:sym typeface="Arial"/>
              </a:rPr>
              <a:t>restarting the computer</a:t>
            </a:r>
            <a:r>
              <a:rPr b="0" i="0" lang="en-US" sz="2000">
                <a:solidFill>
                  <a:srgbClr val="4E4E4E"/>
                </a:solidFill>
                <a:latin typeface="Arial"/>
                <a:ea typeface="Arial"/>
                <a:cs typeface="Arial"/>
                <a:sym typeface="Arial"/>
              </a:rPr>
              <a:t> is a good thing to try. This can solve a lot of basic issues you may experience with your computer.</a:t>
            </a:r>
            <a:endParaRPr/>
          </a:p>
        </p:txBody>
      </p:sp>
      <p:sp>
        <p:nvSpPr>
          <p:cNvPr id="285" name="Google Shape;285;p31"/>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2"/>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Using the process of elimination</a:t>
            </a:r>
            <a:endParaRPr/>
          </a:p>
        </p:txBody>
      </p:sp>
      <p:sp>
        <p:nvSpPr>
          <p:cNvPr id="291" name="Google Shape;291;p32"/>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If you're having an issue with your computer, you may be able to find out what's wrong using </a:t>
            </a:r>
            <a:r>
              <a:rPr b="1" i="0" lang="en-US" sz="2400">
                <a:solidFill>
                  <a:srgbClr val="4E4E4E"/>
                </a:solidFill>
                <a:latin typeface="Source Sans Pro"/>
                <a:ea typeface="Source Sans Pro"/>
                <a:cs typeface="Source Sans Pro"/>
                <a:sym typeface="Source Sans Pro"/>
              </a:rPr>
              <a:t>the</a:t>
            </a:r>
            <a:r>
              <a:rPr b="0" i="0" lang="en-US" sz="2400">
                <a:solidFill>
                  <a:srgbClr val="4E4E4E"/>
                </a:solidFill>
                <a:latin typeface="Source Sans Pro"/>
                <a:ea typeface="Source Sans Pro"/>
                <a:cs typeface="Source Sans Pro"/>
                <a:sym typeface="Source Sans Pro"/>
              </a:rPr>
              <a:t> </a:t>
            </a:r>
            <a:r>
              <a:rPr b="1" i="0" lang="en-US" sz="2400">
                <a:solidFill>
                  <a:srgbClr val="4E4E4E"/>
                </a:solidFill>
                <a:latin typeface="Source Sans Pro"/>
                <a:ea typeface="Source Sans Pro"/>
                <a:cs typeface="Source Sans Pro"/>
                <a:sym typeface="Source Sans Pro"/>
              </a:rPr>
              <a:t>process of elimination</a:t>
            </a:r>
            <a:r>
              <a:rPr b="0" i="0" lang="en-US" sz="2400">
                <a:solidFill>
                  <a:srgbClr val="4E4E4E"/>
                </a:solidFill>
                <a:latin typeface="Source Sans Pro"/>
                <a:ea typeface="Source Sans Pro"/>
                <a:cs typeface="Source Sans Pro"/>
                <a:sym typeface="Source Sans Pro"/>
              </a:rPr>
              <a:t>. This means you'll make a list of things that could be causing the problem and then test them out one by one to eliminate them. Once you've identified the source of your computer issue, it will be easier to find a solution.</a:t>
            </a:r>
            <a:endParaRPr sz="2400"/>
          </a:p>
        </p:txBody>
      </p:sp>
      <p:sp>
        <p:nvSpPr>
          <p:cNvPr id="292" name="Google Shape;292;p32"/>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33"/>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Using the process of elimination</a:t>
            </a:r>
            <a:endParaRPr/>
          </a:p>
        </p:txBody>
      </p:sp>
      <p:sp>
        <p:nvSpPr>
          <p:cNvPr id="298" name="Google Shape;298;p33"/>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l">
              <a:lnSpc>
                <a:spcPct val="95000"/>
              </a:lnSpc>
              <a:spcBef>
                <a:spcPts val="0"/>
              </a:spcBef>
              <a:spcAft>
                <a:spcPts val="0"/>
              </a:spcAft>
              <a:buSzPts val="1920"/>
              <a:buNone/>
            </a:pPr>
            <a:r>
              <a:rPr b="1" i="0" lang="en-US" sz="2400">
                <a:solidFill>
                  <a:srgbClr val="4E4E4E"/>
                </a:solidFill>
                <a:latin typeface="Source Sans Pro"/>
                <a:ea typeface="Source Sans Pro"/>
                <a:cs typeface="Source Sans Pro"/>
                <a:sym typeface="Source Sans Pro"/>
              </a:rPr>
              <a:t>Scenario:</a:t>
            </a:r>
            <a:endParaRPr/>
          </a:p>
          <a:p>
            <a:pPr indent="0" lvl="0" marL="0" rtl="0" algn="just">
              <a:lnSpc>
                <a:spcPct val="95000"/>
              </a:lnSpc>
              <a:spcBef>
                <a:spcPts val="1600"/>
              </a:spcBef>
              <a:spcAft>
                <a:spcPts val="0"/>
              </a:spcAft>
              <a:buSzPts val="1920"/>
              <a:buNone/>
            </a:pPr>
            <a:r>
              <a:rPr b="0" i="0" lang="en-US" sz="2400">
                <a:solidFill>
                  <a:srgbClr val="4E4E4E"/>
                </a:solidFill>
                <a:latin typeface="Source Sans Pro"/>
                <a:ea typeface="Source Sans Pro"/>
                <a:cs typeface="Source Sans Pro"/>
                <a:sym typeface="Source Sans Pro"/>
              </a:rPr>
              <a:t>Let's say you're trying to print out invitations for a birthday party, but the printer won't print. You have some ideas about what could be causing this, so you go through them one by one to see if you can </a:t>
            </a:r>
            <a:r>
              <a:rPr b="1" i="0" lang="en-US" sz="2400">
                <a:solidFill>
                  <a:srgbClr val="4E4E4E"/>
                </a:solidFill>
                <a:latin typeface="Source Sans Pro"/>
                <a:ea typeface="Source Sans Pro"/>
                <a:cs typeface="Source Sans Pro"/>
                <a:sym typeface="Source Sans Pro"/>
              </a:rPr>
              <a:t>eliminate</a:t>
            </a:r>
            <a:r>
              <a:rPr lang="en-US" sz="2400">
                <a:solidFill>
                  <a:srgbClr val="4E4E4E"/>
                </a:solidFill>
                <a:latin typeface="Source Sans Pro"/>
                <a:ea typeface="Source Sans Pro"/>
                <a:cs typeface="Source Sans Pro"/>
                <a:sym typeface="Source Sans Pro"/>
              </a:rPr>
              <a:t> </a:t>
            </a:r>
            <a:r>
              <a:rPr b="0" i="0" lang="en-US" sz="2400">
                <a:solidFill>
                  <a:srgbClr val="4E4E4E"/>
                </a:solidFill>
                <a:latin typeface="Source Sans Pro"/>
                <a:ea typeface="Source Sans Pro"/>
                <a:cs typeface="Source Sans Pro"/>
                <a:sym typeface="Source Sans Pro"/>
              </a:rPr>
              <a:t>any possible causes.</a:t>
            </a:r>
            <a:endParaRPr/>
          </a:p>
        </p:txBody>
      </p:sp>
      <p:sp>
        <p:nvSpPr>
          <p:cNvPr id="299" name="Google Shape;299;p33"/>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34"/>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Using the process of elimination</a:t>
            </a:r>
            <a:endParaRPr/>
          </a:p>
        </p:txBody>
      </p:sp>
      <p:sp>
        <p:nvSpPr>
          <p:cNvPr id="305" name="Google Shape;305;p34"/>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First, you check the printer to see that it's turned on and plugged in to the </a:t>
            </a:r>
            <a:r>
              <a:rPr b="1" i="0" lang="en-US" sz="2400">
                <a:solidFill>
                  <a:srgbClr val="4E4E4E"/>
                </a:solidFill>
                <a:latin typeface="Source Sans Pro"/>
                <a:ea typeface="Source Sans Pro"/>
                <a:cs typeface="Source Sans Pro"/>
                <a:sym typeface="Source Sans Pro"/>
              </a:rPr>
              <a:t>surge protector</a:t>
            </a:r>
            <a:r>
              <a:rPr b="0" i="0" lang="en-US" sz="2400">
                <a:solidFill>
                  <a:srgbClr val="4E4E4E"/>
                </a:solidFill>
                <a:latin typeface="Source Sans Pro"/>
                <a:ea typeface="Source Sans Pro"/>
                <a:cs typeface="Source Sans Pro"/>
                <a:sym typeface="Source Sans Pro"/>
              </a:rPr>
              <a:t>. It is, so that's not the issue. Next, you check to make sure the printer's </a:t>
            </a:r>
            <a:r>
              <a:rPr b="1" i="0" lang="en-US" sz="2400">
                <a:solidFill>
                  <a:srgbClr val="4E4E4E"/>
                </a:solidFill>
                <a:latin typeface="Source Sans Pro"/>
                <a:ea typeface="Source Sans Pro"/>
                <a:cs typeface="Source Sans Pro"/>
                <a:sym typeface="Source Sans Pro"/>
              </a:rPr>
              <a:t>ink cartridge</a:t>
            </a:r>
            <a:r>
              <a:rPr b="0" i="0" lang="en-US" sz="2400">
                <a:solidFill>
                  <a:srgbClr val="4E4E4E"/>
                </a:solidFill>
                <a:latin typeface="Source Sans Pro"/>
                <a:ea typeface="Source Sans Pro"/>
                <a:cs typeface="Source Sans Pro"/>
                <a:sym typeface="Source Sans Pro"/>
              </a:rPr>
              <a:t> still has ink and that there is paper loaded in the </a:t>
            </a:r>
            <a:r>
              <a:rPr b="1" i="0" lang="en-US" sz="2400">
                <a:solidFill>
                  <a:srgbClr val="4E4E4E"/>
                </a:solidFill>
                <a:latin typeface="Source Sans Pro"/>
                <a:ea typeface="Source Sans Pro"/>
                <a:cs typeface="Source Sans Pro"/>
                <a:sym typeface="Source Sans Pro"/>
              </a:rPr>
              <a:t>paper tray</a:t>
            </a:r>
            <a:r>
              <a:rPr b="0" i="0" lang="en-US" sz="2400">
                <a:solidFill>
                  <a:srgbClr val="4E4E4E"/>
                </a:solidFill>
                <a:latin typeface="Source Sans Pro"/>
                <a:ea typeface="Source Sans Pro"/>
                <a:cs typeface="Source Sans Pro"/>
                <a:sym typeface="Source Sans Pro"/>
              </a:rPr>
              <a:t>. Things look good in both cases, so you know the issue has nothing to do with ink or paper.</a:t>
            </a:r>
            <a:endParaRPr/>
          </a:p>
        </p:txBody>
      </p:sp>
      <p:sp>
        <p:nvSpPr>
          <p:cNvPr id="306" name="Google Shape;306;p34"/>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35"/>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Using the process of elimination</a:t>
            </a:r>
            <a:endParaRPr/>
          </a:p>
        </p:txBody>
      </p:sp>
      <p:sp>
        <p:nvSpPr>
          <p:cNvPr id="312" name="Google Shape;312;p35"/>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Now you want to make sure the printer and computer are </a:t>
            </a:r>
            <a:r>
              <a:rPr b="1" i="0" lang="en-US" sz="2400">
                <a:solidFill>
                  <a:srgbClr val="4E4E4E"/>
                </a:solidFill>
                <a:latin typeface="Source Sans Pro"/>
                <a:ea typeface="Source Sans Pro"/>
                <a:cs typeface="Source Sans Pro"/>
                <a:sym typeface="Source Sans Pro"/>
              </a:rPr>
              <a:t>communicating correctly</a:t>
            </a:r>
            <a:r>
              <a:rPr b="0" i="0" lang="en-US" sz="2400">
                <a:solidFill>
                  <a:srgbClr val="4E4E4E"/>
                </a:solidFill>
                <a:latin typeface="Source Sans Pro"/>
                <a:ea typeface="Source Sans Pro"/>
                <a:cs typeface="Source Sans Pro"/>
                <a:sym typeface="Source Sans Pro"/>
              </a:rPr>
              <a:t>. If you recently downloaded an</a:t>
            </a:r>
            <a:r>
              <a:rPr b="1" i="0" lang="en-US" sz="2400">
                <a:solidFill>
                  <a:srgbClr val="4E4E4E"/>
                </a:solidFill>
                <a:latin typeface="Source Sans Pro"/>
                <a:ea typeface="Source Sans Pro"/>
                <a:cs typeface="Source Sans Pro"/>
                <a:sym typeface="Source Sans Pro"/>
              </a:rPr>
              <a:t> update to your operating system</a:t>
            </a:r>
            <a:r>
              <a:rPr b="0" i="0" lang="en-US" sz="2400">
                <a:solidFill>
                  <a:srgbClr val="4E4E4E"/>
                </a:solidFill>
                <a:latin typeface="Source Sans Pro"/>
                <a:ea typeface="Source Sans Pro"/>
                <a:cs typeface="Source Sans Pro"/>
                <a:sym typeface="Source Sans Pro"/>
              </a:rPr>
              <a:t>, it might interfere with the printer. But you know there haven't been any recent updates and the printer was working yesterday, so you'll have to look elsewhere.</a:t>
            </a:r>
            <a:endParaRPr/>
          </a:p>
        </p:txBody>
      </p:sp>
      <p:sp>
        <p:nvSpPr>
          <p:cNvPr id="313" name="Google Shape;313;p35"/>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36"/>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Using the process of elimination</a:t>
            </a:r>
            <a:endParaRPr/>
          </a:p>
        </p:txBody>
      </p:sp>
      <p:sp>
        <p:nvSpPr>
          <p:cNvPr id="319" name="Google Shape;319;p36"/>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You check the printer's </a:t>
            </a:r>
            <a:r>
              <a:rPr b="1" i="0" lang="en-US" sz="2400">
                <a:solidFill>
                  <a:srgbClr val="4E4E4E"/>
                </a:solidFill>
                <a:latin typeface="Source Sans Pro"/>
                <a:ea typeface="Source Sans Pro"/>
                <a:cs typeface="Source Sans Pro"/>
                <a:sym typeface="Source Sans Pro"/>
              </a:rPr>
              <a:t>USB cord</a:t>
            </a:r>
            <a:r>
              <a:rPr b="0" i="0" lang="en-US" sz="2400">
                <a:solidFill>
                  <a:srgbClr val="4E4E4E"/>
                </a:solidFill>
                <a:latin typeface="Source Sans Pro"/>
                <a:ea typeface="Source Sans Pro"/>
                <a:cs typeface="Source Sans Pro"/>
                <a:sym typeface="Source Sans Pro"/>
              </a:rPr>
              <a:t> and find that it's not plugged in. You must have unplugged it accidentally when you plugged something else into the computer earlier. Once you plug in the USB cord, the printer starts working again. It looks like this printer issue is solved!</a:t>
            </a:r>
            <a:endParaRPr/>
          </a:p>
        </p:txBody>
      </p:sp>
      <p:sp>
        <p:nvSpPr>
          <p:cNvPr id="320" name="Google Shape;320;p36"/>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37"/>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Using the process of elimination</a:t>
            </a:r>
            <a:endParaRPr/>
          </a:p>
        </p:txBody>
      </p:sp>
      <p:sp>
        <p:nvSpPr>
          <p:cNvPr id="326" name="Google Shape;326;p37"/>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This is just one example of an issue you might encounter while using a computer. In the rest of this lesson, we'll talk about other common computer problems and some ways to solve them.</a:t>
            </a:r>
            <a:endParaRPr/>
          </a:p>
        </p:txBody>
      </p:sp>
      <p:sp>
        <p:nvSpPr>
          <p:cNvPr id="327" name="Google Shape;327;p37"/>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8"/>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33" name="Google Shape;333;p38"/>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Char char="•"/>
            </a:pPr>
            <a:r>
              <a:rPr b="0" i="0" lang="en-US" sz="2400">
                <a:solidFill>
                  <a:srgbClr val="4E4E4E"/>
                </a:solidFill>
                <a:latin typeface="Source Sans Pro"/>
                <a:ea typeface="Source Sans Pro"/>
                <a:cs typeface="Source Sans Pro"/>
                <a:sym typeface="Source Sans Pro"/>
              </a:rPr>
              <a:t>Most of the time, problems can be fixed using simple troubleshooting techniques, like </a:t>
            </a:r>
            <a:r>
              <a:rPr b="1" i="0" lang="en-US" sz="2400">
                <a:solidFill>
                  <a:srgbClr val="4E4E4E"/>
                </a:solidFill>
                <a:latin typeface="Source Sans Pro"/>
                <a:ea typeface="Source Sans Pro"/>
                <a:cs typeface="Source Sans Pro"/>
                <a:sym typeface="Source Sans Pro"/>
              </a:rPr>
              <a:t>closing</a:t>
            </a:r>
            <a:r>
              <a:rPr b="0" i="0" lang="en-US" sz="2400">
                <a:solidFill>
                  <a:srgbClr val="4E4E4E"/>
                </a:solidFill>
                <a:latin typeface="Source Sans Pro"/>
                <a:ea typeface="Source Sans Pro"/>
                <a:cs typeface="Source Sans Pro"/>
                <a:sym typeface="Source Sans Pro"/>
              </a:rPr>
              <a:t> and </a:t>
            </a:r>
            <a:r>
              <a:rPr b="1" i="0" lang="en-US" sz="2400">
                <a:solidFill>
                  <a:srgbClr val="4E4E4E"/>
                </a:solidFill>
                <a:latin typeface="Source Sans Pro"/>
                <a:ea typeface="Source Sans Pro"/>
                <a:cs typeface="Source Sans Pro"/>
                <a:sym typeface="Source Sans Pro"/>
              </a:rPr>
              <a:t>reopening</a:t>
            </a:r>
            <a:r>
              <a:rPr lang="en-US" sz="2400">
                <a:solidFill>
                  <a:srgbClr val="4E4E4E"/>
                </a:solidFill>
                <a:latin typeface="Source Sans Pro"/>
                <a:ea typeface="Source Sans Pro"/>
                <a:cs typeface="Source Sans Pro"/>
                <a:sym typeface="Source Sans Pro"/>
              </a:rPr>
              <a:t> </a:t>
            </a:r>
            <a:r>
              <a:rPr b="0" i="0" lang="en-US" sz="2400">
                <a:solidFill>
                  <a:srgbClr val="4E4E4E"/>
                </a:solidFill>
                <a:latin typeface="Source Sans Pro"/>
                <a:ea typeface="Source Sans Pro"/>
                <a:cs typeface="Source Sans Pro"/>
                <a:sym typeface="Source Sans Pro"/>
              </a:rPr>
              <a:t>the program. </a:t>
            </a:r>
            <a:endParaRPr/>
          </a:p>
          <a:p>
            <a:pPr indent="-182880" lvl="0" marL="182880" rtl="0" algn="just">
              <a:lnSpc>
                <a:spcPct val="95000"/>
              </a:lnSpc>
              <a:spcBef>
                <a:spcPts val="1600"/>
              </a:spcBef>
              <a:spcAft>
                <a:spcPts val="0"/>
              </a:spcAft>
              <a:buSzPts val="1920"/>
              <a:buChar char="•"/>
            </a:pPr>
            <a:r>
              <a:rPr b="0" i="0" lang="en-US" sz="2400">
                <a:solidFill>
                  <a:srgbClr val="4E4E4E"/>
                </a:solidFill>
                <a:latin typeface="Source Sans Pro"/>
                <a:ea typeface="Source Sans Pro"/>
                <a:cs typeface="Source Sans Pro"/>
                <a:sym typeface="Source Sans Pro"/>
              </a:rPr>
              <a:t>It's important to try these simple solutions before resorting to more extreme measures. If the problem still isn't fixed, you can try other troubleshooting techniques.</a:t>
            </a:r>
            <a:endParaRPr sz="2400"/>
          </a:p>
        </p:txBody>
      </p:sp>
      <p:sp>
        <p:nvSpPr>
          <p:cNvPr id="334" name="Google Shape;334;p38"/>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39"/>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40" name="Google Shape;340;p39"/>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lnSpcReduction="10000"/>
          </a:bodyPr>
          <a:lstStyle/>
          <a:p>
            <a:pPr indent="0" lvl="0" marL="0" rtl="0" algn="just">
              <a:lnSpc>
                <a:spcPct val="95000"/>
              </a:lnSpc>
              <a:spcBef>
                <a:spcPts val="0"/>
              </a:spcBef>
              <a:spcAft>
                <a:spcPts val="0"/>
              </a:spcAft>
              <a:buSzPts val="1600"/>
              <a:buNone/>
            </a:pPr>
            <a:r>
              <a:rPr b="1" i="0" lang="en-US" sz="2000">
                <a:solidFill>
                  <a:srgbClr val="4E4E4E"/>
                </a:solidFill>
                <a:latin typeface="Source Sans Pro"/>
                <a:ea typeface="Source Sans Pro"/>
                <a:cs typeface="Source Sans Pro"/>
                <a:sym typeface="Source Sans Pro"/>
              </a:rPr>
              <a:t>Problem: </a:t>
            </a:r>
            <a:r>
              <a:rPr b="1" i="0" lang="en-US" sz="2000">
                <a:solidFill>
                  <a:schemeClr val="accent1"/>
                </a:solidFill>
                <a:latin typeface="Source Sans Pro"/>
                <a:ea typeface="Source Sans Pro"/>
                <a:cs typeface="Source Sans Pro"/>
                <a:sym typeface="Source Sans Pro"/>
              </a:rPr>
              <a:t>Power button will not start computer</a:t>
            </a:r>
            <a:endParaRPr/>
          </a:p>
          <a:p>
            <a:pPr indent="-182880" lvl="0" marL="182880" rtl="0" algn="just">
              <a:lnSpc>
                <a:spcPct val="95000"/>
              </a:lnSpc>
              <a:spcBef>
                <a:spcPts val="1600"/>
              </a:spcBef>
              <a:spcAft>
                <a:spcPts val="0"/>
              </a:spcAft>
              <a:buSzPts val="1600"/>
              <a:buFont typeface="Arial"/>
              <a:buChar char="•"/>
            </a:pPr>
            <a:r>
              <a:rPr b="1" i="0" lang="en-US" sz="2000">
                <a:solidFill>
                  <a:srgbClr val="4E4E4E"/>
                </a:solidFill>
                <a:latin typeface="Arial"/>
                <a:ea typeface="Arial"/>
                <a:cs typeface="Arial"/>
                <a:sym typeface="Arial"/>
              </a:rPr>
              <a:t>Solution 1</a:t>
            </a:r>
            <a:r>
              <a:rPr b="0" i="0" lang="en-US" sz="2000">
                <a:solidFill>
                  <a:srgbClr val="4E4E4E"/>
                </a:solidFill>
                <a:latin typeface="Arial"/>
                <a:ea typeface="Arial"/>
                <a:cs typeface="Arial"/>
                <a:sym typeface="Arial"/>
              </a:rPr>
              <a:t>: If your computer </a:t>
            </a:r>
            <a:r>
              <a:rPr b="1" i="0" lang="en-US" sz="2000">
                <a:solidFill>
                  <a:srgbClr val="4E4E4E"/>
                </a:solidFill>
                <a:latin typeface="Arial"/>
                <a:ea typeface="Arial"/>
                <a:cs typeface="Arial"/>
                <a:sym typeface="Arial"/>
              </a:rPr>
              <a:t>does not start</a:t>
            </a:r>
            <a:r>
              <a:rPr b="0" i="0" lang="en-US" sz="2000">
                <a:solidFill>
                  <a:srgbClr val="4E4E4E"/>
                </a:solidFill>
                <a:latin typeface="Arial"/>
                <a:ea typeface="Arial"/>
                <a:cs typeface="Arial"/>
                <a:sym typeface="Arial"/>
              </a:rPr>
              <a:t>, begin by checking the power cord to confirm that it is plugged securely into the back of the computer case and the power outlet.</a:t>
            </a:r>
            <a:endParaRPr/>
          </a:p>
          <a:p>
            <a:pPr indent="-182880" lvl="0" marL="182880" rtl="0" algn="just">
              <a:lnSpc>
                <a:spcPct val="95000"/>
              </a:lnSpc>
              <a:spcBef>
                <a:spcPts val="1600"/>
              </a:spcBef>
              <a:spcAft>
                <a:spcPts val="0"/>
              </a:spcAft>
              <a:buSzPts val="1600"/>
              <a:buFont typeface="Arial"/>
              <a:buChar char="•"/>
            </a:pPr>
            <a:r>
              <a:rPr b="1" i="0" lang="en-US" sz="2000">
                <a:solidFill>
                  <a:srgbClr val="4E4E4E"/>
                </a:solidFill>
                <a:latin typeface="Arial"/>
                <a:ea typeface="Arial"/>
                <a:cs typeface="Arial"/>
                <a:sym typeface="Arial"/>
              </a:rPr>
              <a:t>Solution 2</a:t>
            </a:r>
            <a:r>
              <a:rPr b="0" i="0" lang="en-US" sz="2000">
                <a:solidFill>
                  <a:srgbClr val="4E4E4E"/>
                </a:solidFill>
                <a:latin typeface="Arial"/>
                <a:ea typeface="Arial"/>
                <a:cs typeface="Arial"/>
                <a:sym typeface="Arial"/>
              </a:rPr>
              <a:t>: If it is plugged into an outlet, make sure it is a </a:t>
            </a:r>
            <a:r>
              <a:rPr b="1" i="0" lang="en-US" sz="2000">
                <a:solidFill>
                  <a:srgbClr val="4E4E4E"/>
                </a:solidFill>
                <a:latin typeface="Arial"/>
                <a:ea typeface="Arial"/>
                <a:cs typeface="Arial"/>
                <a:sym typeface="Arial"/>
              </a:rPr>
              <a:t>working outlet</a:t>
            </a:r>
            <a:r>
              <a:rPr b="0" i="0" lang="en-US" sz="2000">
                <a:solidFill>
                  <a:srgbClr val="4E4E4E"/>
                </a:solidFill>
                <a:latin typeface="Arial"/>
                <a:ea typeface="Arial"/>
                <a:cs typeface="Arial"/>
                <a:sym typeface="Arial"/>
              </a:rPr>
              <a:t>. To check your outlet, you can plug in another </a:t>
            </a:r>
            <a:r>
              <a:rPr b="1" i="0" lang="en-US" sz="2000">
                <a:solidFill>
                  <a:srgbClr val="4E4E4E"/>
                </a:solidFill>
                <a:latin typeface="Arial"/>
                <a:ea typeface="Arial"/>
                <a:cs typeface="Arial"/>
                <a:sym typeface="Arial"/>
              </a:rPr>
              <a:t>electrical device</a:t>
            </a:r>
            <a:r>
              <a:rPr b="0" i="0" lang="en-US" sz="2000">
                <a:solidFill>
                  <a:srgbClr val="4E4E4E"/>
                </a:solidFill>
                <a:latin typeface="Arial"/>
                <a:ea typeface="Arial"/>
                <a:cs typeface="Arial"/>
                <a:sym typeface="Arial"/>
              </a:rPr>
              <a:t>, such as a lamp</a:t>
            </a:r>
            <a:r>
              <a:rPr b="1" i="0" lang="en-US" sz="2000">
                <a:solidFill>
                  <a:srgbClr val="4E4E4E"/>
                </a:solidFill>
                <a:latin typeface="Arial"/>
                <a:ea typeface="Arial"/>
                <a:cs typeface="Arial"/>
                <a:sym typeface="Arial"/>
              </a:rPr>
              <a:t>.</a:t>
            </a:r>
            <a:endParaRPr b="0" i="0" sz="2000">
              <a:solidFill>
                <a:srgbClr val="4E4E4E"/>
              </a:solidFill>
              <a:latin typeface="Arial"/>
              <a:ea typeface="Arial"/>
              <a:cs typeface="Arial"/>
              <a:sym typeface="Arial"/>
            </a:endParaRPr>
          </a:p>
          <a:p>
            <a:pPr indent="-182880" lvl="0" marL="182880" rtl="0" algn="just">
              <a:lnSpc>
                <a:spcPct val="95000"/>
              </a:lnSpc>
              <a:spcBef>
                <a:spcPts val="1600"/>
              </a:spcBef>
              <a:spcAft>
                <a:spcPts val="0"/>
              </a:spcAft>
              <a:buSzPts val="1600"/>
              <a:buFont typeface="Arial"/>
              <a:buChar char="•"/>
            </a:pPr>
            <a:r>
              <a:rPr b="1" i="0" lang="en-US" sz="2000">
                <a:solidFill>
                  <a:srgbClr val="4E4E4E"/>
                </a:solidFill>
                <a:latin typeface="Arial"/>
                <a:ea typeface="Arial"/>
                <a:cs typeface="Arial"/>
                <a:sym typeface="Arial"/>
              </a:rPr>
              <a:t>Solution 3</a:t>
            </a:r>
            <a:r>
              <a:rPr b="0" i="0" lang="en-US" sz="2000">
                <a:solidFill>
                  <a:srgbClr val="4E4E4E"/>
                </a:solidFill>
                <a:latin typeface="Arial"/>
                <a:ea typeface="Arial"/>
                <a:cs typeface="Arial"/>
                <a:sym typeface="Arial"/>
              </a:rPr>
              <a:t>: If the computer is plugged in to a </a:t>
            </a:r>
            <a:r>
              <a:rPr b="1" i="0" lang="en-US" sz="2000">
                <a:solidFill>
                  <a:srgbClr val="4E4E4E"/>
                </a:solidFill>
                <a:latin typeface="Arial"/>
                <a:ea typeface="Arial"/>
                <a:cs typeface="Arial"/>
                <a:sym typeface="Arial"/>
              </a:rPr>
              <a:t>surge protector</a:t>
            </a:r>
            <a:r>
              <a:rPr b="0" i="0" lang="en-US" sz="2000">
                <a:solidFill>
                  <a:srgbClr val="4E4E4E"/>
                </a:solidFill>
                <a:latin typeface="Arial"/>
                <a:ea typeface="Arial"/>
                <a:cs typeface="Arial"/>
                <a:sym typeface="Arial"/>
              </a:rPr>
              <a:t>, verify that it is turned on. You may have to </a:t>
            </a:r>
            <a:r>
              <a:rPr b="1" i="0" lang="en-US" sz="2000">
                <a:solidFill>
                  <a:srgbClr val="4E4E4E"/>
                </a:solidFill>
                <a:latin typeface="Arial"/>
                <a:ea typeface="Arial"/>
                <a:cs typeface="Arial"/>
                <a:sym typeface="Arial"/>
              </a:rPr>
              <a:t>reset</a:t>
            </a:r>
            <a:r>
              <a:rPr b="0" i="0" lang="en-US" sz="2000">
                <a:solidFill>
                  <a:srgbClr val="4E4E4E"/>
                </a:solidFill>
                <a:latin typeface="Arial"/>
                <a:ea typeface="Arial"/>
                <a:cs typeface="Arial"/>
                <a:sym typeface="Arial"/>
              </a:rPr>
              <a:t> the surge protector by turning it off and then back on. You can also plug a lamp or other device into the surge protector to verify that it's working correctly.</a:t>
            </a:r>
            <a:endParaRPr/>
          </a:p>
          <a:p>
            <a:pPr indent="-182880" lvl="0" marL="182880" rtl="0" algn="just">
              <a:lnSpc>
                <a:spcPct val="95000"/>
              </a:lnSpc>
              <a:spcBef>
                <a:spcPts val="1600"/>
              </a:spcBef>
              <a:spcAft>
                <a:spcPts val="0"/>
              </a:spcAft>
              <a:buSzPts val="1600"/>
              <a:buChar char="•"/>
            </a:pPr>
            <a:r>
              <a:rPr b="1" i="0" lang="en-US">
                <a:solidFill>
                  <a:srgbClr val="4E4E4E"/>
                </a:solidFill>
                <a:latin typeface="Arial"/>
                <a:ea typeface="Arial"/>
                <a:cs typeface="Arial"/>
                <a:sym typeface="Arial"/>
              </a:rPr>
              <a:t>Solution 4</a:t>
            </a:r>
            <a:r>
              <a:rPr b="0" i="0" lang="en-US">
                <a:solidFill>
                  <a:srgbClr val="4E4E4E"/>
                </a:solidFill>
                <a:latin typeface="Arial"/>
                <a:ea typeface="Arial"/>
                <a:cs typeface="Arial"/>
                <a:sym typeface="Arial"/>
              </a:rPr>
              <a:t>: If you are using a </a:t>
            </a:r>
            <a:r>
              <a:rPr b="1" i="0" lang="en-US">
                <a:solidFill>
                  <a:srgbClr val="4E4E4E"/>
                </a:solidFill>
                <a:latin typeface="Arial"/>
                <a:ea typeface="Arial"/>
                <a:cs typeface="Arial"/>
                <a:sym typeface="Arial"/>
              </a:rPr>
              <a:t>laptop</a:t>
            </a:r>
            <a:r>
              <a:rPr b="0" i="0" lang="en-US">
                <a:solidFill>
                  <a:srgbClr val="4E4E4E"/>
                </a:solidFill>
                <a:latin typeface="Arial"/>
                <a:ea typeface="Arial"/>
                <a:cs typeface="Arial"/>
                <a:sym typeface="Arial"/>
              </a:rPr>
              <a:t>, the </a:t>
            </a:r>
            <a:r>
              <a:rPr b="1" i="0" lang="en-US">
                <a:solidFill>
                  <a:srgbClr val="4E4E4E"/>
                </a:solidFill>
                <a:latin typeface="Arial"/>
                <a:ea typeface="Arial"/>
                <a:cs typeface="Arial"/>
                <a:sym typeface="Arial"/>
              </a:rPr>
              <a:t>battery</a:t>
            </a:r>
            <a:r>
              <a:rPr b="0" i="0" lang="en-US">
                <a:solidFill>
                  <a:srgbClr val="4E4E4E"/>
                </a:solidFill>
                <a:latin typeface="Arial"/>
                <a:ea typeface="Arial"/>
                <a:cs typeface="Arial"/>
                <a:sym typeface="Arial"/>
              </a:rPr>
              <a:t> may not be charged. Plug the </a:t>
            </a:r>
            <a:r>
              <a:rPr b="1" i="0" lang="en-US">
                <a:solidFill>
                  <a:srgbClr val="4E4E4E"/>
                </a:solidFill>
                <a:latin typeface="Arial"/>
                <a:ea typeface="Arial"/>
                <a:cs typeface="Arial"/>
                <a:sym typeface="Arial"/>
              </a:rPr>
              <a:t>AC adapter</a:t>
            </a:r>
            <a:r>
              <a:rPr b="0" i="0" lang="en-US">
                <a:solidFill>
                  <a:srgbClr val="4E4E4E"/>
                </a:solidFill>
                <a:latin typeface="Arial"/>
                <a:ea typeface="Arial"/>
                <a:cs typeface="Arial"/>
                <a:sym typeface="Arial"/>
              </a:rPr>
              <a:t> into the wall, then try to turn on the laptop. If it still doesn't start up, you may need to wait a few minutes and try again.</a:t>
            </a:r>
            <a:endParaRPr/>
          </a:p>
        </p:txBody>
      </p:sp>
      <p:sp>
        <p:nvSpPr>
          <p:cNvPr id="341" name="Google Shape;341;p39"/>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4"/>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Keeping your computer clean</a:t>
            </a:r>
            <a:endParaRPr/>
          </a:p>
        </p:txBody>
      </p:sp>
      <p:sp>
        <p:nvSpPr>
          <p:cNvPr id="93" name="Google Shape;93;p4"/>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Font typeface="Arial"/>
              <a:buChar char="•"/>
            </a:pPr>
            <a:r>
              <a:rPr b="0" i="0" lang="en-US" sz="2400">
                <a:solidFill>
                  <a:srgbClr val="4E4E4E"/>
                </a:solidFill>
                <a:latin typeface="Source Sans Pro"/>
                <a:ea typeface="Source Sans Pro"/>
                <a:cs typeface="Source Sans Pro"/>
                <a:sym typeface="Source Sans Pro"/>
              </a:rPr>
              <a:t>Dust can potentially damage or even destroy parts of your computer. Cleaning your computer regularly will help you </a:t>
            </a:r>
            <a:r>
              <a:rPr b="1" i="0" lang="en-US" sz="2400">
                <a:solidFill>
                  <a:srgbClr val="4E4E4E"/>
                </a:solidFill>
                <a:latin typeface="Source Sans Pro"/>
                <a:ea typeface="Source Sans Pro"/>
                <a:cs typeface="Source Sans Pro"/>
                <a:sym typeface="Source Sans Pro"/>
              </a:rPr>
              <a:t>keep it working properly</a:t>
            </a:r>
            <a:r>
              <a:rPr b="0" i="0" lang="en-US" sz="2400">
                <a:solidFill>
                  <a:srgbClr val="4E4E4E"/>
                </a:solidFill>
                <a:latin typeface="Source Sans Pro"/>
                <a:ea typeface="Source Sans Pro"/>
                <a:cs typeface="Source Sans Pro"/>
                <a:sym typeface="Source Sans Pro"/>
              </a:rPr>
              <a:t> and </a:t>
            </a:r>
            <a:r>
              <a:rPr b="1" i="0" lang="en-US" sz="2400">
                <a:solidFill>
                  <a:srgbClr val="4E4E4E"/>
                </a:solidFill>
                <a:latin typeface="Source Sans Pro"/>
                <a:ea typeface="Source Sans Pro"/>
                <a:cs typeface="Source Sans Pro"/>
                <a:sym typeface="Source Sans Pro"/>
              </a:rPr>
              <a:t>avoid expensive repairs</a:t>
            </a:r>
            <a:r>
              <a:rPr b="0" i="0" lang="en-US" sz="2400">
                <a:solidFill>
                  <a:srgbClr val="4E4E4E"/>
                </a:solidFill>
                <a:latin typeface="Source Sans Pro"/>
                <a:ea typeface="Source Sans Pro"/>
                <a:cs typeface="Source Sans Pro"/>
                <a:sym typeface="Source Sans Pro"/>
              </a:rPr>
              <a:t>.</a:t>
            </a:r>
            <a:endParaRPr b="0" i="0" sz="2400">
              <a:solidFill>
                <a:srgbClr val="4E4E4E"/>
              </a:solidFill>
              <a:latin typeface="Arial"/>
              <a:ea typeface="Arial"/>
              <a:cs typeface="Arial"/>
              <a:sym typeface="Arial"/>
            </a:endParaRPr>
          </a:p>
        </p:txBody>
      </p:sp>
      <p:sp>
        <p:nvSpPr>
          <p:cNvPr id="94" name="Google Shape;94;p4"/>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40"/>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47" name="Google Shape;347;p40"/>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just">
              <a:lnSpc>
                <a:spcPct val="95000"/>
              </a:lnSpc>
              <a:spcBef>
                <a:spcPts val="0"/>
              </a:spcBef>
              <a:spcAft>
                <a:spcPts val="0"/>
              </a:spcAft>
              <a:buSzPts val="1600"/>
              <a:buNone/>
            </a:pPr>
            <a:r>
              <a:rPr b="1" i="0" lang="en-US" sz="2000">
                <a:solidFill>
                  <a:srgbClr val="4E4E4E"/>
                </a:solidFill>
                <a:latin typeface="Source Sans Pro"/>
                <a:ea typeface="Source Sans Pro"/>
                <a:cs typeface="Source Sans Pro"/>
                <a:sym typeface="Source Sans Pro"/>
              </a:rPr>
              <a:t>Problem: </a:t>
            </a:r>
            <a:r>
              <a:rPr b="1" i="0" lang="en-US" sz="2000">
                <a:solidFill>
                  <a:schemeClr val="accent1"/>
                </a:solidFill>
                <a:latin typeface="Source Sans Pro"/>
                <a:ea typeface="Source Sans Pro"/>
                <a:cs typeface="Source Sans Pro"/>
                <a:sym typeface="Source Sans Pro"/>
              </a:rPr>
              <a:t>An application is running slowly</a:t>
            </a:r>
            <a:endParaRPr/>
          </a:p>
          <a:p>
            <a:pPr indent="-182880" lvl="0" marL="182880" rtl="0" algn="just">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1</a:t>
            </a:r>
            <a:r>
              <a:rPr b="0" i="0" lang="en-US">
                <a:solidFill>
                  <a:srgbClr val="4E4E4E"/>
                </a:solidFill>
                <a:latin typeface="Arial"/>
                <a:ea typeface="Arial"/>
                <a:cs typeface="Arial"/>
                <a:sym typeface="Arial"/>
              </a:rPr>
              <a:t>: Close and reopen the application.</a:t>
            </a:r>
            <a:endParaRPr/>
          </a:p>
          <a:p>
            <a:pPr indent="-182880" lvl="0" marL="182880" rtl="0" algn="just">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2</a:t>
            </a:r>
            <a:r>
              <a:rPr b="0" i="0" lang="en-US">
                <a:solidFill>
                  <a:srgbClr val="4E4E4E"/>
                </a:solidFill>
                <a:latin typeface="Arial"/>
                <a:ea typeface="Arial"/>
                <a:cs typeface="Arial"/>
                <a:sym typeface="Arial"/>
              </a:rPr>
              <a:t>: Update the application. To do this, click the </a:t>
            </a:r>
            <a:r>
              <a:rPr b="1" i="0" lang="en-US">
                <a:solidFill>
                  <a:srgbClr val="4E4E4E"/>
                </a:solidFill>
                <a:latin typeface="Arial"/>
                <a:ea typeface="Arial"/>
                <a:cs typeface="Arial"/>
                <a:sym typeface="Arial"/>
              </a:rPr>
              <a:t>Help</a:t>
            </a:r>
            <a:r>
              <a:rPr b="0" i="0" lang="en-US">
                <a:solidFill>
                  <a:srgbClr val="4E4E4E"/>
                </a:solidFill>
                <a:latin typeface="Arial"/>
                <a:ea typeface="Arial"/>
                <a:cs typeface="Arial"/>
                <a:sym typeface="Arial"/>
              </a:rPr>
              <a:t> menu and look for an option to check for</a:t>
            </a:r>
            <a:r>
              <a:rPr b="1" i="0" lang="en-US">
                <a:solidFill>
                  <a:srgbClr val="4E4E4E"/>
                </a:solidFill>
                <a:latin typeface="Arial"/>
                <a:ea typeface="Arial"/>
                <a:cs typeface="Arial"/>
                <a:sym typeface="Arial"/>
              </a:rPr>
              <a:t> Updates</a:t>
            </a:r>
            <a:r>
              <a:rPr b="0" i="0" lang="en-US">
                <a:solidFill>
                  <a:srgbClr val="4E4E4E"/>
                </a:solidFill>
                <a:latin typeface="Arial"/>
                <a:ea typeface="Arial"/>
                <a:cs typeface="Arial"/>
                <a:sym typeface="Arial"/>
              </a:rPr>
              <a:t>. If you don't find this option, another idea is to run an online search for application updates.</a:t>
            </a:r>
            <a:endParaRPr/>
          </a:p>
        </p:txBody>
      </p:sp>
      <p:sp>
        <p:nvSpPr>
          <p:cNvPr id="348" name="Google Shape;348;p40"/>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41"/>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54" name="Google Shape;354;p41"/>
          <p:cNvSpPr txBox="1"/>
          <p:nvPr>
            <p:ph idx="1" type="body"/>
          </p:nvPr>
        </p:nvSpPr>
        <p:spPr>
          <a:xfrm>
            <a:off x="514351" y="1240221"/>
            <a:ext cx="4482951" cy="4931979"/>
          </a:xfrm>
          <a:prstGeom prst="rect">
            <a:avLst/>
          </a:prstGeom>
          <a:noFill/>
          <a:ln>
            <a:noFill/>
          </a:ln>
        </p:spPr>
        <p:txBody>
          <a:bodyPr anchorCtr="0" anchor="t" bIns="45700" lIns="91425" spcFirstLastPara="1" rIns="91425" wrap="square" tIns="45700">
            <a:normAutofit/>
          </a:bodyPr>
          <a:lstStyle/>
          <a:p>
            <a:pPr indent="0" lvl="0" marL="0" rtl="0" algn="just">
              <a:lnSpc>
                <a:spcPct val="95000"/>
              </a:lnSpc>
              <a:spcBef>
                <a:spcPts val="0"/>
              </a:spcBef>
              <a:spcAft>
                <a:spcPts val="0"/>
              </a:spcAft>
              <a:buSzPts val="1600"/>
              <a:buNone/>
            </a:pPr>
            <a:r>
              <a:rPr b="1" i="0" lang="en-US" sz="2000">
                <a:solidFill>
                  <a:srgbClr val="4E4E4E"/>
                </a:solidFill>
                <a:latin typeface="Source Sans Pro"/>
                <a:ea typeface="Source Sans Pro"/>
                <a:cs typeface="Source Sans Pro"/>
                <a:sym typeface="Source Sans Pro"/>
              </a:rPr>
              <a:t>Problem: </a:t>
            </a:r>
            <a:r>
              <a:rPr b="1" i="0" lang="en-US" sz="2000">
                <a:solidFill>
                  <a:schemeClr val="accent1"/>
                </a:solidFill>
                <a:latin typeface="Source Sans Pro"/>
                <a:ea typeface="Source Sans Pro"/>
                <a:cs typeface="Source Sans Pro"/>
                <a:sym typeface="Source Sans Pro"/>
              </a:rPr>
              <a:t>An application is frozen</a:t>
            </a:r>
            <a:endParaRPr/>
          </a:p>
          <a:p>
            <a:pPr indent="-182880" lvl="0" marL="182880" rtl="0" algn="just">
              <a:lnSpc>
                <a:spcPct val="95000"/>
              </a:lnSpc>
              <a:spcBef>
                <a:spcPts val="1600"/>
              </a:spcBef>
              <a:spcAft>
                <a:spcPts val="0"/>
              </a:spcAft>
              <a:buSzPts val="1600"/>
              <a:buFont typeface="Arial"/>
              <a:buChar char="•"/>
            </a:pPr>
            <a:r>
              <a:rPr b="1" i="0" lang="en-US">
                <a:solidFill>
                  <a:srgbClr val="4E4E4E"/>
                </a:solidFill>
                <a:latin typeface="Source Sans Pro"/>
                <a:ea typeface="Source Sans Pro"/>
                <a:cs typeface="Source Sans Pro"/>
                <a:sym typeface="Source Sans Pro"/>
              </a:rPr>
              <a:t>Solution 1</a:t>
            </a:r>
            <a:r>
              <a:rPr b="0" i="0" lang="en-US">
                <a:solidFill>
                  <a:srgbClr val="4E4E4E"/>
                </a:solidFill>
                <a:latin typeface="Source Sans Pro"/>
                <a:ea typeface="Source Sans Pro"/>
                <a:cs typeface="Source Sans Pro"/>
                <a:sym typeface="Source Sans Pro"/>
              </a:rPr>
              <a:t>: Force quit the application. On a PC, you can press (and hold) </a:t>
            </a:r>
            <a:r>
              <a:rPr b="1" i="0" lang="en-US">
                <a:solidFill>
                  <a:srgbClr val="4E4E4E"/>
                </a:solidFill>
                <a:latin typeface="Source Sans Pro"/>
                <a:ea typeface="Source Sans Pro"/>
                <a:cs typeface="Source Sans Pro"/>
                <a:sym typeface="Source Sans Pro"/>
              </a:rPr>
              <a:t>Ctrl+Alt+Delete</a:t>
            </a:r>
            <a:r>
              <a:rPr b="0" i="0" lang="en-US">
                <a:solidFill>
                  <a:srgbClr val="4E4E4E"/>
                </a:solidFill>
                <a:latin typeface="Source Sans Pro"/>
                <a:ea typeface="Source Sans Pro"/>
                <a:cs typeface="Source Sans Pro"/>
                <a:sym typeface="Source Sans Pro"/>
              </a:rPr>
              <a:t> (the Control, Alt, and Delete keys) on your keyboard to open the </a:t>
            </a:r>
            <a:r>
              <a:rPr b="1" i="0" lang="en-US">
                <a:solidFill>
                  <a:srgbClr val="4E4E4E"/>
                </a:solidFill>
                <a:latin typeface="Source Sans Pro"/>
                <a:ea typeface="Source Sans Pro"/>
                <a:cs typeface="Source Sans Pro"/>
                <a:sym typeface="Source Sans Pro"/>
              </a:rPr>
              <a:t>Task Manager</a:t>
            </a:r>
            <a:r>
              <a:rPr b="0" i="0" lang="en-US">
                <a:solidFill>
                  <a:srgbClr val="4E4E4E"/>
                </a:solidFill>
                <a:latin typeface="Source Sans Pro"/>
                <a:ea typeface="Source Sans Pro"/>
                <a:cs typeface="Source Sans Pro"/>
                <a:sym typeface="Source Sans Pro"/>
              </a:rPr>
              <a:t>. On a Mac, press and hold </a:t>
            </a:r>
            <a:r>
              <a:rPr b="1" i="0" lang="en-US">
                <a:solidFill>
                  <a:srgbClr val="4E4E4E"/>
                </a:solidFill>
                <a:latin typeface="Source Sans Pro"/>
                <a:ea typeface="Source Sans Pro"/>
                <a:cs typeface="Source Sans Pro"/>
                <a:sym typeface="Source Sans Pro"/>
              </a:rPr>
              <a:t>Command+Option+Esc</a:t>
            </a:r>
            <a:r>
              <a:rPr b="0" i="0" lang="en-US">
                <a:solidFill>
                  <a:srgbClr val="4E4E4E"/>
                </a:solidFill>
                <a:latin typeface="Source Sans Pro"/>
                <a:ea typeface="Source Sans Pro"/>
                <a:cs typeface="Source Sans Pro"/>
                <a:sym typeface="Source Sans Pro"/>
              </a:rPr>
              <a:t>. You can then select the unresponsive application and click </a:t>
            </a:r>
            <a:r>
              <a:rPr b="1" i="0" lang="en-US">
                <a:solidFill>
                  <a:srgbClr val="4E4E4E"/>
                </a:solidFill>
                <a:latin typeface="Source Sans Pro"/>
                <a:ea typeface="Source Sans Pro"/>
                <a:cs typeface="Source Sans Pro"/>
                <a:sym typeface="Source Sans Pro"/>
              </a:rPr>
              <a:t>End task</a:t>
            </a:r>
            <a:r>
              <a:rPr b="0" i="0" lang="en-US">
                <a:solidFill>
                  <a:srgbClr val="4E4E4E"/>
                </a:solidFill>
                <a:latin typeface="Source Sans Pro"/>
                <a:ea typeface="Source Sans Pro"/>
                <a:cs typeface="Source Sans Pro"/>
                <a:sym typeface="Source Sans Pro"/>
              </a:rPr>
              <a:t> (or </a:t>
            </a:r>
            <a:r>
              <a:rPr b="1" i="0" lang="en-US">
                <a:solidFill>
                  <a:srgbClr val="4E4E4E"/>
                </a:solidFill>
                <a:latin typeface="Source Sans Pro"/>
                <a:ea typeface="Source Sans Pro"/>
                <a:cs typeface="Source Sans Pro"/>
                <a:sym typeface="Source Sans Pro"/>
              </a:rPr>
              <a:t>Force Quit</a:t>
            </a:r>
            <a:r>
              <a:rPr b="0" i="0" lang="en-US">
                <a:solidFill>
                  <a:srgbClr val="4E4E4E"/>
                </a:solidFill>
                <a:latin typeface="Source Sans Pro"/>
                <a:ea typeface="Source Sans Pro"/>
                <a:cs typeface="Source Sans Pro"/>
                <a:sym typeface="Source Sans Pro"/>
              </a:rPr>
              <a:t> on a Mac) to close it.</a:t>
            </a:r>
            <a:endParaRPr/>
          </a:p>
          <a:p>
            <a:pPr indent="-182880" lvl="0" marL="182880" rtl="0" algn="just">
              <a:lnSpc>
                <a:spcPct val="95000"/>
              </a:lnSpc>
              <a:spcBef>
                <a:spcPts val="1600"/>
              </a:spcBef>
              <a:spcAft>
                <a:spcPts val="0"/>
              </a:spcAft>
              <a:buSzPts val="1600"/>
              <a:buChar char="•"/>
            </a:pPr>
            <a:r>
              <a:rPr b="1" i="0" lang="en-US">
                <a:solidFill>
                  <a:srgbClr val="4E4E4E"/>
                </a:solidFill>
                <a:latin typeface="Arial"/>
                <a:ea typeface="Arial"/>
                <a:cs typeface="Arial"/>
                <a:sym typeface="Arial"/>
              </a:rPr>
              <a:t>Solution 2</a:t>
            </a:r>
            <a:r>
              <a:rPr b="0" i="0" lang="en-US">
                <a:solidFill>
                  <a:srgbClr val="4E4E4E"/>
                </a:solidFill>
                <a:latin typeface="Arial"/>
                <a:ea typeface="Arial"/>
                <a:cs typeface="Arial"/>
                <a:sym typeface="Arial"/>
              </a:rPr>
              <a:t>: Restart the computer. If you are unable to force quit an application, </a:t>
            </a:r>
            <a:r>
              <a:rPr b="1" i="0" lang="en-US">
                <a:solidFill>
                  <a:srgbClr val="4E4E4E"/>
                </a:solidFill>
                <a:latin typeface="Arial"/>
                <a:ea typeface="Arial"/>
                <a:cs typeface="Arial"/>
                <a:sym typeface="Arial"/>
              </a:rPr>
              <a:t>restarting</a:t>
            </a:r>
            <a:r>
              <a:rPr b="0" i="0" lang="en-US">
                <a:solidFill>
                  <a:srgbClr val="4E4E4E"/>
                </a:solidFill>
                <a:latin typeface="Arial"/>
                <a:ea typeface="Arial"/>
                <a:cs typeface="Arial"/>
                <a:sym typeface="Arial"/>
              </a:rPr>
              <a:t> your computer will close all open apps.</a:t>
            </a:r>
            <a:endParaRPr/>
          </a:p>
          <a:p>
            <a:pPr indent="-81279" lvl="0" marL="182880" rtl="0" algn="just">
              <a:lnSpc>
                <a:spcPct val="95000"/>
              </a:lnSpc>
              <a:spcBef>
                <a:spcPts val="1600"/>
              </a:spcBef>
              <a:spcAft>
                <a:spcPts val="0"/>
              </a:spcAft>
              <a:buSzPts val="1600"/>
              <a:buFont typeface="Arial"/>
              <a:buNone/>
            </a:pPr>
            <a:r>
              <a:t/>
            </a:r>
            <a:endParaRPr b="0" i="0">
              <a:solidFill>
                <a:srgbClr val="4E4E4E"/>
              </a:solidFill>
              <a:latin typeface="Arial"/>
              <a:ea typeface="Arial"/>
              <a:cs typeface="Arial"/>
              <a:sym typeface="Arial"/>
            </a:endParaRPr>
          </a:p>
        </p:txBody>
      </p:sp>
      <p:pic>
        <p:nvPicPr>
          <p:cNvPr descr="screenshot of Windows 8" id="355" name="Google Shape;355;p41"/>
          <p:cNvPicPr preferRelativeResize="0"/>
          <p:nvPr/>
        </p:nvPicPr>
        <p:blipFill rotWithShape="1">
          <a:blip r:embed="rId3">
            <a:alphaModFix/>
          </a:blip>
          <a:srcRect b="0" l="0" r="0" t="0"/>
          <a:stretch/>
        </p:blipFill>
        <p:spPr>
          <a:xfrm>
            <a:off x="5126089" y="1240221"/>
            <a:ext cx="3089795" cy="3089795"/>
          </a:xfrm>
          <a:prstGeom prst="rect">
            <a:avLst/>
          </a:prstGeom>
          <a:noFill/>
          <a:ln>
            <a:noFill/>
          </a:ln>
          <a:effectLst>
            <a:outerShdw blurRad="292100" rotWithShape="0" algn="tl" dir="2700000" dist="139700">
              <a:srgbClr val="333333">
                <a:alpha val="64705"/>
              </a:srgbClr>
            </a:outerShdw>
          </a:effectLst>
        </p:spPr>
      </p:pic>
      <p:sp>
        <p:nvSpPr>
          <p:cNvPr id="356" name="Google Shape;356;p41"/>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2"/>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62" name="Google Shape;362;p42"/>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l">
              <a:lnSpc>
                <a:spcPct val="95000"/>
              </a:lnSpc>
              <a:spcBef>
                <a:spcPts val="0"/>
              </a:spcBef>
              <a:spcAft>
                <a:spcPts val="0"/>
              </a:spcAft>
              <a:buSzPts val="1600"/>
              <a:buNone/>
            </a:pPr>
            <a:r>
              <a:rPr b="1" i="0" lang="en-US" sz="2000">
                <a:solidFill>
                  <a:srgbClr val="4E4E4E"/>
                </a:solidFill>
                <a:latin typeface="Source Sans Pro"/>
                <a:ea typeface="Source Sans Pro"/>
                <a:cs typeface="Source Sans Pro"/>
                <a:sym typeface="Source Sans Pro"/>
              </a:rPr>
              <a:t>Problem: </a:t>
            </a:r>
            <a:r>
              <a:rPr b="1" i="0" lang="en-US">
                <a:solidFill>
                  <a:schemeClr val="accent1"/>
                </a:solidFill>
                <a:latin typeface="Source Sans Pro"/>
                <a:ea typeface="Source Sans Pro"/>
                <a:cs typeface="Source Sans Pro"/>
                <a:sym typeface="Source Sans Pro"/>
              </a:rPr>
              <a:t>All programs on the computer run slowly</a:t>
            </a:r>
            <a:endParaRPr/>
          </a:p>
          <a:p>
            <a:pPr indent="-182880" lvl="0" marL="182880" rtl="0" algn="l">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1</a:t>
            </a:r>
            <a:r>
              <a:rPr b="0" i="0" lang="en-US">
                <a:solidFill>
                  <a:srgbClr val="4E4E4E"/>
                </a:solidFill>
                <a:latin typeface="Arial"/>
                <a:ea typeface="Arial"/>
                <a:cs typeface="Arial"/>
                <a:sym typeface="Arial"/>
              </a:rPr>
              <a:t>: Run a </a:t>
            </a:r>
            <a:r>
              <a:rPr b="1" i="0" lang="en-US">
                <a:solidFill>
                  <a:srgbClr val="4E4E4E"/>
                </a:solidFill>
                <a:latin typeface="Arial"/>
                <a:ea typeface="Arial"/>
                <a:cs typeface="Arial"/>
                <a:sym typeface="Arial"/>
              </a:rPr>
              <a:t>virus scanner</a:t>
            </a:r>
            <a:r>
              <a:rPr b="0" i="0" lang="en-US">
                <a:solidFill>
                  <a:srgbClr val="4E4E4E"/>
                </a:solidFill>
                <a:latin typeface="Arial"/>
                <a:ea typeface="Arial"/>
                <a:cs typeface="Arial"/>
                <a:sym typeface="Arial"/>
              </a:rPr>
              <a:t>. You may have </a:t>
            </a:r>
            <a:r>
              <a:rPr b="1" i="0" lang="en-US">
                <a:solidFill>
                  <a:srgbClr val="4E4E4E"/>
                </a:solidFill>
                <a:latin typeface="Arial"/>
                <a:ea typeface="Arial"/>
                <a:cs typeface="Arial"/>
                <a:sym typeface="Arial"/>
              </a:rPr>
              <a:t>malware</a:t>
            </a:r>
            <a:r>
              <a:rPr b="0" i="0" lang="en-US">
                <a:solidFill>
                  <a:srgbClr val="4E4E4E"/>
                </a:solidFill>
                <a:latin typeface="Arial"/>
                <a:ea typeface="Arial"/>
                <a:cs typeface="Arial"/>
                <a:sym typeface="Arial"/>
              </a:rPr>
              <a:t> running in the background that is slowing things down.</a:t>
            </a:r>
            <a:endParaRPr/>
          </a:p>
          <a:p>
            <a:pPr indent="-182880" lvl="0" marL="182880" rtl="0" algn="l">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2</a:t>
            </a:r>
            <a:r>
              <a:rPr b="0" i="0" lang="en-US">
                <a:solidFill>
                  <a:srgbClr val="4E4E4E"/>
                </a:solidFill>
                <a:latin typeface="Arial"/>
                <a:ea typeface="Arial"/>
                <a:cs typeface="Arial"/>
                <a:sym typeface="Arial"/>
              </a:rPr>
              <a:t>: Your computer may be running out of hard drive space. Try </a:t>
            </a:r>
            <a:r>
              <a:rPr b="1" i="0" lang="en-US">
                <a:solidFill>
                  <a:srgbClr val="4E4E4E"/>
                </a:solidFill>
                <a:latin typeface="Arial"/>
                <a:ea typeface="Arial"/>
                <a:cs typeface="Arial"/>
                <a:sym typeface="Arial"/>
              </a:rPr>
              <a:t>deleting</a:t>
            </a:r>
            <a:r>
              <a:rPr b="0" i="0" lang="en-US">
                <a:solidFill>
                  <a:srgbClr val="4E4E4E"/>
                </a:solidFill>
                <a:latin typeface="Arial"/>
                <a:ea typeface="Arial"/>
                <a:cs typeface="Arial"/>
                <a:sym typeface="Arial"/>
              </a:rPr>
              <a:t> any files or programs you don't need.</a:t>
            </a:r>
            <a:endParaRPr/>
          </a:p>
          <a:p>
            <a:pPr indent="-182880" lvl="0" marL="182880" rtl="0" algn="l">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3</a:t>
            </a:r>
            <a:r>
              <a:rPr b="0" i="0" lang="en-US">
                <a:solidFill>
                  <a:srgbClr val="4E4E4E"/>
                </a:solidFill>
                <a:latin typeface="Arial"/>
                <a:ea typeface="Arial"/>
                <a:cs typeface="Arial"/>
                <a:sym typeface="Arial"/>
              </a:rPr>
              <a:t>: If you're using a </a:t>
            </a:r>
            <a:r>
              <a:rPr b="1" i="0" lang="en-US">
                <a:solidFill>
                  <a:srgbClr val="4E4E4E"/>
                </a:solidFill>
                <a:latin typeface="Arial"/>
                <a:ea typeface="Arial"/>
                <a:cs typeface="Arial"/>
                <a:sym typeface="Arial"/>
              </a:rPr>
              <a:t>PC</a:t>
            </a:r>
            <a:r>
              <a:rPr b="0" i="0" lang="en-US">
                <a:solidFill>
                  <a:srgbClr val="4E4E4E"/>
                </a:solidFill>
                <a:latin typeface="Arial"/>
                <a:ea typeface="Arial"/>
                <a:cs typeface="Arial"/>
                <a:sym typeface="Arial"/>
              </a:rPr>
              <a:t>, you can run </a:t>
            </a:r>
            <a:r>
              <a:rPr b="1" i="0" lang="en-US">
                <a:solidFill>
                  <a:srgbClr val="4E4E4E"/>
                </a:solidFill>
                <a:latin typeface="Arial"/>
                <a:ea typeface="Arial"/>
                <a:cs typeface="Arial"/>
                <a:sym typeface="Arial"/>
              </a:rPr>
              <a:t>Disk Defragmenter</a:t>
            </a:r>
            <a:r>
              <a:rPr b="0" i="0" lang="en-US">
                <a:solidFill>
                  <a:srgbClr val="4E4E4E"/>
                </a:solidFill>
                <a:latin typeface="Arial"/>
                <a:ea typeface="Arial"/>
                <a:cs typeface="Arial"/>
                <a:sym typeface="Arial"/>
              </a:rPr>
              <a:t>.</a:t>
            </a:r>
            <a:endParaRPr/>
          </a:p>
        </p:txBody>
      </p:sp>
      <p:sp>
        <p:nvSpPr>
          <p:cNvPr id="363" name="Google Shape;363;p42"/>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43"/>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69" name="Google Shape;369;p43"/>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just">
              <a:lnSpc>
                <a:spcPct val="95000"/>
              </a:lnSpc>
              <a:spcBef>
                <a:spcPts val="0"/>
              </a:spcBef>
              <a:spcAft>
                <a:spcPts val="0"/>
              </a:spcAft>
              <a:buSzPts val="1600"/>
              <a:buNone/>
            </a:pPr>
            <a:r>
              <a:rPr b="1" i="0" lang="en-US" sz="2000">
                <a:solidFill>
                  <a:srgbClr val="4E4E4E"/>
                </a:solidFill>
                <a:latin typeface="Source Sans Pro"/>
                <a:ea typeface="Source Sans Pro"/>
                <a:cs typeface="Source Sans Pro"/>
                <a:sym typeface="Source Sans Pro"/>
              </a:rPr>
              <a:t>Problem: </a:t>
            </a:r>
            <a:r>
              <a:rPr b="1" i="0" lang="en-US">
                <a:solidFill>
                  <a:schemeClr val="accent1"/>
                </a:solidFill>
                <a:latin typeface="Source Sans Pro"/>
                <a:ea typeface="Source Sans Pro"/>
                <a:cs typeface="Source Sans Pro"/>
                <a:sym typeface="Source Sans Pro"/>
              </a:rPr>
              <a:t>The computer is frozen</a:t>
            </a:r>
            <a:endParaRPr b="1" i="0">
              <a:solidFill>
                <a:srgbClr val="4E4E4E"/>
              </a:solidFill>
              <a:latin typeface="Arial"/>
              <a:ea typeface="Arial"/>
              <a:cs typeface="Arial"/>
              <a:sym typeface="Arial"/>
            </a:endParaRPr>
          </a:p>
          <a:p>
            <a:pPr indent="-182880" lvl="0" marL="182880" rtl="0" algn="just">
              <a:lnSpc>
                <a:spcPct val="95000"/>
              </a:lnSpc>
              <a:spcBef>
                <a:spcPts val="1600"/>
              </a:spcBef>
              <a:spcAft>
                <a:spcPts val="0"/>
              </a:spcAft>
              <a:buSzPts val="1600"/>
              <a:buChar char="•"/>
            </a:pPr>
            <a:r>
              <a:rPr b="1" lang="en-US">
                <a:solidFill>
                  <a:srgbClr val="4E4E4E"/>
                </a:solidFill>
                <a:latin typeface="Arial"/>
                <a:ea typeface="Arial"/>
                <a:cs typeface="Arial"/>
                <a:sym typeface="Arial"/>
              </a:rPr>
              <a:t>Solution 1</a:t>
            </a:r>
            <a:r>
              <a:rPr lang="en-US">
                <a:solidFill>
                  <a:srgbClr val="4E4E4E"/>
                </a:solidFill>
                <a:latin typeface="Arial"/>
                <a:ea typeface="Arial"/>
                <a:cs typeface="Arial"/>
                <a:sym typeface="Arial"/>
              </a:rPr>
              <a:t>: Restart Windows Explorer. To do this, press and hold </a:t>
            </a:r>
            <a:r>
              <a:rPr b="1" lang="en-US">
                <a:solidFill>
                  <a:srgbClr val="4E4E4E"/>
                </a:solidFill>
                <a:latin typeface="Arial"/>
                <a:ea typeface="Arial"/>
                <a:cs typeface="Arial"/>
                <a:sym typeface="Arial"/>
              </a:rPr>
              <a:t>Ctrl+Alt+Delete </a:t>
            </a:r>
            <a:r>
              <a:rPr lang="en-US">
                <a:solidFill>
                  <a:srgbClr val="4E4E4E"/>
                </a:solidFill>
                <a:latin typeface="Arial"/>
                <a:ea typeface="Arial"/>
                <a:cs typeface="Arial"/>
                <a:sym typeface="Arial"/>
              </a:rPr>
              <a:t>on your keyboard to open the </a:t>
            </a:r>
            <a:r>
              <a:rPr b="1" lang="en-US">
                <a:solidFill>
                  <a:srgbClr val="4E4E4E"/>
                </a:solidFill>
                <a:latin typeface="Arial"/>
                <a:ea typeface="Arial"/>
                <a:cs typeface="Arial"/>
                <a:sym typeface="Arial"/>
              </a:rPr>
              <a:t>Task Manager</a:t>
            </a:r>
            <a:r>
              <a:rPr lang="en-US">
                <a:solidFill>
                  <a:srgbClr val="4E4E4E"/>
                </a:solidFill>
                <a:latin typeface="Arial"/>
                <a:ea typeface="Arial"/>
                <a:cs typeface="Arial"/>
                <a:sym typeface="Arial"/>
              </a:rPr>
              <a:t>. Next, locate and select </a:t>
            </a:r>
            <a:r>
              <a:rPr b="1" lang="en-US">
                <a:solidFill>
                  <a:srgbClr val="4E4E4E"/>
                </a:solidFill>
                <a:latin typeface="Arial"/>
                <a:ea typeface="Arial"/>
                <a:cs typeface="Arial"/>
                <a:sym typeface="Arial"/>
              </a:rPr>
              <a:t>Windows Explorer </a:t>
            </a:r>
            <a:r>
              <a:rPr lang="en-US">
                <a:solidFill>
                  <a:srgbClr val="4E4E4E"/>
                </a:solidFill>
                <a:latin typeface="Arial"/>
                <a:ea typeface="Arial"/>
                <a:cs typeface="Arial"/>
                <a:sym typeface="Arial"/>
              </a:rPr>
              <a:t>from the </a:t>
            </a:r>
            <a:r>
              <a:rPr b="1" lang="en-US">
                <a:solidFill>
                  <a:srgbClr val="4E4E4E"/>
                </a:solidFill>
                <a:latin typeface="Arial"/>
                <a:ea typeface="Arial"/>
                <a:cs typeface="Arial"/>
                <a:sym typeface="Arial"/>
              </a:rPr>
              <a:t>Processes</a:t>
            </a:r>
            <a:r>
              <a:rPr lang="en-US">
                <a:solidFill>
                  <a:srgbClr val="4E4E4E"/>
                </a:solidFill>
                <a:latin typeface="Arial"/>
                <a:ea typeface="Arial"/>
                <a:cs typeface="Arial"/>
                <a:sym typeface="Arial"/>
              </a:rPr>
              <a:t> tab and click </a:t>
            </a:r>
            <a:r>
              <a:rPr b="1" lang="en-US">
                <a:solidFill>
                  <a:srgbClr val="4E4E4E"/>
                </a:solidFill>
                <a:latin typeface="Arial"/>
                <a:ea typeface="Arial"/>
                <a:cs typeface="Arial"/>
                <a:sym typeface="Arial"/>
              </a:rPr>
              <a:t>Restart</a:t>
            </a:r>
            <a:r>
              <a:rPr lang="en-US">
                <a:solidFill>
                  <a:srgbClr val="4E4E4E"/>
                </a:solidFill>
                <a:latin typeface="Arial"/>
                <a:ea typeface="Arial"/>
                <a:cs typeface="Arial"/>
                <a:sym typeface="Arial"/>
              </a:rPr>
              <a:t>. You may need to click</a:t>
            </a:r>
            <a:r>
              <a:rPr b="1" lang="en-US">
                <a:solidFill>
                  <a:srgbClr val="4E4E4E"/>
                </a:solidFill>
                <a:latin typeface="Arial"/>
                <a:ea typeface="Arial"/>
                <a:cs typeface="Arial"/>
                <a:sym typeface="Arial"/>
              </a:rPr>
              <a:t> More Details</a:t>
            </a:r>
            <a:r>
              <a:rPr lang="en-US">
                <a:solidFill>
                  <a:srgbClr val="4E4E4E"/>
                </a:solidFill>
                <a:latin typeface="Arial"/>
                <a:ea typeface="Arial"/>
                <a:cs typeface="Arial"/>
                <a:sym typeface="Arial"/>
              </a:rPr>
              <a:t> at the bottom of the window to see the Processes tab.</a:t>
            </a:r>
            <a:endParaRPr b="1" i="0">
              <a:solidFill>
                <a:srgbClr val="4E4E4E"/>
              </a:solidFill>
              <a:latin typeface="Arial"/>
              <a:ea typeface="Arial"/>
              <a:cs typeface="Arial"/>
              <a:sym typeface="Arial"/>
            </a:endParaRPr>
          </a:p>
          <a:p>
            <a:pPr indent="-182880" lvl="0" marL="182880" rtl="0" algn="just">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2</a:t>
            </a:r>
            <a:r>
              <a:rPr b="0" i="0" lang="en-US">
                <a:solidFill>
                  <a:srgbClr val="4E4E4E"/>
                </a:solidFill>
                <a:latin typeface="Arial"/>
                <a:ea typeface="Arial"/>
                <a:cs typeface="Arial"/>
                <a:sym typeface="Arial"/>
              </a:rPr>
              <a:t>: Press and hold the Power button. The Power button is usually located on the front or side of the computer, typically indicated by the </a:t>
            </a:r>
            <a:r>
              <a:rPr b="1" i="0" lang="en-US">
                <a:solidFill>
                  <a:srgbClr val="4E4E4E"/>
                </a:solidFill>
                <a:latin typeface="Arial"/>
                <a:ea typeface="Arial"/>
                <a:cs typeface="Arial"/>
                <a:sym typeface="Arial"/>
              </a:rPr>
              <a:t>power</a:t>
            </a:r>
            <a:r>
              <a:rPr b="0" i="0" lang="en-US">
                <a:solidFill>
                  <a:srgbClr val="4E4E4E"/>
                </a:solidFill>
                <a:latin typeface="Arial"/>
                <a:ea typeface="Arial"/>
                <a:cs typeface="Arial"/>
                <a:sym typeface="Arial"/>
              </a:rPr>
              <a:t> </a:t>
            </a:r>
            <a:r>
              <a:rPr b="1" i="0" lang="en-US">
                <a:solidFill>
                  <a:srgbClr val="4E4E4E"/>
                </a:solidFill>
                <a:latin typeface="Arial"/>
                <a:ea typeface="Arial"/>
                <a:cs typeface="Arial"/>
                <a:sym typeface="Arial"/>
              </a:rPr>
              <a:t>symbol</a:t>
            </a:r>
            <a:r>
              <a:rPr b="0" i="0" lang="en-US">
                <a:solidFill>
                  <a:srgbClr val="4E4E4E"/>
                </a:solidFill>
                <a:latin typeface="Arial"/>
                <a:ea typeface="Arial"/>
                <a:cs typeface="Arial"/>
                <a:sym typeface="Arial"/>
              </a:rPr>
              <a:t>. Press and hold the Power button for </a:t>
            </a:r>
            <a:r>
              <a:rPr b="1" i="0" lang="en-US">
                <a:solidFill>
                  <a:srgbClr val="4E4E4E"/>
                </a:solidFill>
                <a:latin typeface="Arial"/>
                <a:ea typeface="Arial"/>
                <a:cs typeface="Arial"/>
                <a:sym typeface="Arial"/>
              </a:rPr>
              <a:t>5 to 10 seconds</a:t>
            </a:r>
            <a:r>
              <a:rPr b="0" i="0" lang="en-US">
                <a:solidFill>
                  <a:srgbClr val="4E4E4E"/>
                </a:solidFill>
                <a:latin typeface="Arial"/>
                <a:ea typeface="Arial"/>
                <a:cs typeface="Arial"/>
                <a:sym typeface="Arial"/>
              </a:rPr>
              <a:t> to force the computer to shut down.</a:t>
            </a:r>
            <a:endParaRPr/>
          </a:p>
          <a:p>
            <a:pPr indent="-182880" lvl="0" marL="182880" rtl="0" algn="just">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3</a:t>
            </a:r>
            <a:r>
              <a:rPr b="0" i="0" lang="en-US">
                <a:solidFill>
                  <a:srgbClr val="4E4E4E"/>
                </a:solidFill>
                <a:latin typeface="Arial"/>
                <a:ea typeface="Arial"/>
                <a:cs typeface="Arial"/>
                <a:sym typeface="Arial"/>
              </a:rPr>
              <a:t>: If the computer still won't shut down, you can </a:t>
            </a:r>
            <a:r>
              <a:rPr b="1" i="0" lang="en-US">
                <a:solidFill>
                  <a:srgbClr val="4E4E4E"/>
                </a:solidFill>
                <a:latin typeface="Arial"/>
                <a:ea typeface="Arial"/>
                <a:cs typeface="Arial"/>
                <a:sym typeface="Arial"/>
              </a:rPr>
              <a:t>unplug the power cable</a:t>
            </a:r>
            <a:r>
              <a:rPr b="0" i="0" lang="en-US">
                <a:solidFill>
                  <a:srgbClr val="4E4E4E"/>
                </a:solidFill>
                <a:latin typeface="Arial"/>
                <a:ea typeface="Arial"/>
                <a:cs typeface="Arial"/>
                <a:sym typeface="Arial"/>
              </a:rPr>
              <a:t> from the electrical outlet. If you're using a laptop, you may be able to remove the battery to force the computer to turn off. </a:t>
            </a:r>
            <a:endParaRPr/>
          </a:p>
        </p:txBody>
      </p:sp>
      <p:sp>
        <p:nvSpPr>
          <p:cNvPr id="370" name="Google Shape;370;p43"/>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44"/>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76" name="Google Shape;376;p44"/>
          <p:cNvSpPr txBox="1"/>
          <p:nvPr>
            <p:ph idx="1" type="body"/>
          </p:nvPr>
        </p:nvSpPr>
        <p:spPr>
          <a:xfrm>
            <a:off x="514350" y="1240221"/>
            <a:ext cx="7701533" cy="4931979"/>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600"/>
              <a:buNone/>
            </a:pPr>
            <a:r>
              <a:rPr b="1" i="0" lang="en-US" sz="2000">
                <a:solidFill>
                  <a:srgbClr val="4E4E4E"/>
                </a:solidFill>
                <a:latin typeface="Source Sans Pro"/>
                <a:ea typeface="Source Sans Pro"/>
                <a:cs typeface="Source Sans Pro"/>
                <a:sym typeface="Source Sans Pro"/>
              </a:rPr>
              <a:t>Problem: </a:t>
            </a:r>
            <a:r>
              <a:rPr b="1" i="0" lang="en-US">
                <a:solidFill>
                  <a:schemeClr val="accent1"/>
                </a:solidFill>
                <a:latin typeface="Source Sans Pro"/>
                <a:ea typeface="Source Sans Pro"/>
                <a:cs typeface="Source Sans Pro"/>
                <a:sym typeface="Source Sans Pro"/>
              </a:rPr>
              <a:t>The computer is frozen</a:t>
            </a:r>
            <a:endParaRPr/>
          </a:p>
        </p:txBody>
      </p:sp>
      <p:pic>
        <p:nvPicPr>
          <p:cNvPr descr="screenshot of Windows 8" id="377" name="Google Shape;377;p44"/>
          <p:cNvPicPr preferRelativeResize="0"/>
          <p:nvPr/>
        </p:nvPicPr>
        <p:blipFill rotWithShape="1">
          <a:blip r:embed="rId3">
            <a:alphaModFix/>
          </a:blip>
          <a:srcRect b="0" l="0" r="0" t="0"/>
          <a:stretch/>
        </p:blipFill>
        <p:spPr>
          <a:xfrm>
            <a:off x="620677" y="1765719"/>
            <a:ext cx="4741866" cy="4310787"/>
          </a:xfrm>
          <a:prstGeom prst="rect">
            <a:avLst/>
          </a:prstGeom>
          <a:noFill/>
          <a:ln>
            <a:noFill/>
          </a:ln>
          <a:effectLst>
            <a:outerShdw blurRad="292100" rotWithShape="0" algn="tl" dir="2700000" dist="139700">
              <a:srgbClr val="333333">
                <a:alpha val="64705"/>
              </a:srgbClr>
            </a:outerShdw>
          </a:effectLst>
        </p:spPr>
      </p:pic>
      <p:sp>
        <p:nvSpPr>
          <p:cNvPr id="378" name="Google Shape;378;p44"/>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45"/>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84" name="Google Shape;384;p45"/>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just">
              <a:lnSpc>
                <a:spcPct val="95000"/>
              </a:lnSpc>
              <a:spcBef>
                <a:spcPts val="0"/>
              </a:spcBef>
              <a:spcAft>
                <a:spcPts val="0"/>
              </a:spcAft>
              <a:buSzPts val="1600"/>
              <a:buNone/>
            </a:pPr>
            <a:r>
              <a:rPr b="1" i="0" lang="en-US" sz="2000">
                <a:solidFill>
                  <a:srgbClr val="4E4E4E"/>
                </a:solidFill>
                <a:latin typeface="Source Sans Pro"/>
                <a:ea typeface="Source Sans Pro"/>
                <a:cs typeface="Source Sans Pro"/>
                <a:sym typeface="Source Sans Pro"/>
              </a:rPr>
              <a:t>Problem: </a:t>
            </a:r>
            <a:r>
              <a:rPr b="1" i="0" lang="en-US">
                <a:solidFill>
                  <a:schemeClr val="accent1"/>
                </a:solidFill>
                <a:latin typeface="Source Sans Pro"/>
                <a:ea typeface="Source Sans Pro"/>
                <a:cs typeface="Source Sans Pro"/>
                <a:sym typeface="Source Sans Pro"/>
              </a:rPr>
              <a:t>The mouse or keyboard has stopped working</a:t>
            </a:r>
            <a:endParaRPr b="1" i="0">
              <a:solidFill>
                <a:srgbClr val="4E4E4E"/>
              </a:solidFill>
              <a:latin typeface="Arial"/>
              <a:ea typeface="Arial"/>
              <a:cs typeface="Arial"/>
              <a:sym typeface="Arial"/>
            </a:endParaRPr>
          </a:p>
          <a:p>
            <a:pPr indent="-182880" lvl="0" marL="182880" rtl="0" algn="l">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1</a:t>
            </a:r>
            <a:r>
              <a:rPr b="0" i="0" lang="en-US">
                <a:solidFill>
                  <a:srgbClr val="4E4E4E"/>
                </a:solidFill>
                <a:latin typeface="Arial"/>
                <a:ea typeface="Arial"/>
                <a:cs typeface="Arial"/>
                <a:sym typeface="Arial"/>
              </a:rPr>
              <a:t>: If you're using a </a:t>
            </a:r>
            <a:r>
              <a:rPr b="1" i="0" lang="en-US">
                <a:solidFill>
                  <a:srgbClr val="4E4E4E"/>
                </a:solidFill>
                <a:latin typeface="Arial"/>
                <a:ea typeface="Arial"/>
                <a:cs typeface="Arial"/>
                <a:sym typeface="Arial"/>
              </a:rPr>
              <a:t>wired</a:t>
            </a:r>
            <a:r>
              <a:rPr b="0" i="0" lang="en-US">
                <a:solidFill>
                  <a:srgbClr val="4E4E4E"/>
                </a:solidFill>
                <a:latin typeface="Arial"/>
                <a:ea typeface="Arial"/>
                <a:cs typeface="Arial"/>
                <a:sym typeface="Arial"/>
              </a:rPr>
              <a:t> mouse or keyboard, make sure it's correctly plugged into the computer.</a:t>
            </a:r>
            <a:endParaRPr/>
          </a:p>
          <a:p>
            <a:pPr indent="-182880" lvl="0" marL="182880" rtl="0" algn="l">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2</a:t>
            </a:r>
            <a:r>
              <a:rPr b="0" i="0" lang="en-US">
                <a:solidFill>
                  <a:srgbClr val="4E4E4E"/>
                </a:solidFill>
                <a:latin typeface="Arial"/>
                <a:ea typeface="Arial"/>
                <a:cs typeface="Arial"/>
                <a:sym typeface="Arial"/>
              </a:rPr>
              <a:t>: If you're using a </a:t>
            </a:r>
            <a:r>
              <a:rPr b="1" i="0" lang="en-US">
                <a:solidFill>
                  <a:srgbClr val="4E4E4E"/>
                </a:solidFill>
                <a:latin typeface="Arial"/>
                <a:ea typeface="Arial"/>
                <a:cs typeface="Arial"/>
                <a:sym typeface="Arial"/>
              </a:rPr>
              <a:t>wireless</a:t>
            </a:r>
            <a:r>
              <a:rPr b="0" i="0" lang="en-US">
                <a:solidFill>
                  <a:srgbClr val="4E4E4E"/>
                </a:solidFill>
                <a:latin typeface="Arial"/>
                <a:ea typeface="Arial"/>
                <a:cs typeface="Arial"/>
                <a:sym typeface="Arial"/>
              </a:rPr>
              <a:t> mouse or keyboard, make sure it's turned on and that its batteries are charged.</a:t>
            </a:r>
            <a:endParaRPr/>
          </a:p>
        </p:txBody>
      </p:sp>
      <p:sp>
        <p:nvSpPr>
          <p:cNvPr id="385" name="Google Shape;385;p45"/>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46"/>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91" name="Google Shape;391;p46"/>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just">
              <a:lnSpc>
                <a:spcPct val="95000"/>
              </a:lnSpc>
              <a:spcBef>
                <a:spcPts val="0"/>
              </a:spcBef>
              <a:spcAft>
                <a:spcPts val="0"/>
              </a:spcAft>
              <a:buSzPts val="1600"/>
              <a:buNone/>
            </a:pPr>
            <a:r>
              <a:rPr b="1" i="0" lang="en-US" sz="2000">
                <a:solidFill>
                  <a:srgbClr val="4E4E4E"/>
                </a:solidFill>
                <a:latin typeface="Source Sans Pro"/>
                <a:ea typeface="Source Sans Pro"/>
                <a:cs typeface="Source Sans Pro"/>
                <a:sym typeface="Source Sans Pro"/>
              </a:rPr>
              <a:t>Problem: </a:t>
            </a:r>
            <a:r>
              <a:rPr b="1" i="0" lang="en-US">
                <a:solidFill>
                  <a:schemeClr val="accent1"/>
                </a:solidFill>
                <a:latin typeface="Source Sans Pro"/>
                <a:ea typeface="Source Sans Pro"/>
                <a:cs typeface="Source Sans Pro"/>
                <a:sym typeface="Source Sans Pro"/>
              </a:rPr>
              <a:t>The sound isn’t working</a:t>
            </a:r>
            <a:endParaRPr b="1" i="0">
              <a:solidFill>
                <a:srgbClr val="4E4E4E"/>
              </a:solidFill>
              <a:latin typeface="Arial"/>
              <a:ea typeface="Arial"/>
              <a:cs typeface="Arial"/>
              <a:sym typeface="Arial"/>
            </a:endParaRPr>
          </a:p>
          <a:p>
            <a:pPr indent="-182880" lvl="0" marL="182880" rtl="0" algn="just">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1</a:t>
            </a:r>
            <a:r>
              <a:rPr b="0" i="0" lang="en-US">
                <a:solidFill>
                  <a:srgbClr val="4E4E4E"/>
                </a:solidFill>
                <a:latin typeface="Arial"/>
                <a:ea typeface="Arial"/>
                <a:cs typeface="Arial"/>
                <a:sym typeface="Arial"/>
              </a:rPr>
              <a:t>: Check the volume level. Click the audio button in the top-right or bottom-right corner of the screen to make sure the sound is turned on and that the volume is up.</a:t>
            </a:r>
            <a:endParaRPr/>
          </a:p>
          <a:p>
            <a:pPr indent="-182880" lvl="0" marL="182880" rtl="0" algn="just">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2</a:t>
            </a:r>
            <a:r>
              <a:rPr b="0" i="0" lang="en-US">
                <a:solidFill>
                  <a:srgbClr val="4E4E4E"/>
                </a:solidFill>
                <a:latin typeface="Arial"/>
                <a:ea typeface="Arial"/>
                <a:cs typeface="Arial"/>
                <a:sym typeface="Arial"/>
              </a:rPr>
              <a:t>: Check the audio player controls. Many audio and video players will have their own separate audio controls. Make sure the sound is turned on and that the volume is turned up in the player.</a:t>
            </a:r>
            <a:endParaRPr/>
          </a:p>
          <a:p>
            <a:pPr indent="-182880" lvl="0" marL="182880" rtl="0" algn="just">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3</a:t>
            </a:r>
            <a:r>
              <a:rPr b="0" i="0" lang="en-US">
                <a:solidFill>
                  <a:srgbClr val="4E4E4E"/>
                </a:solidFill>
                <a:latin typeface="Arial"/>
                <a:ea typeface="Arial"/>
                <a:cs typeface="Arial"/>
                <a:sym typeface="Arial"/>
              </a:rPr>
              <a:t>: Check the cables. Make sure external speakers are plugged in, turned on, and connected to the correct audio port or a USB port. If your computer has </a:t>
            </a:r>
            <a:r>
              <a:rPr b="1" i="0" lang="en-US">
                <a:solidFill>
                  <a:srgbClr val="4E4E4E"/>
                </a:solidFill>
                <a:latin typeface="Arial"/>
                <a:ea typeface="Arial"/>
                <a:cs typeface="Arial"/>
                <a:sym typeface="Arial"/>
              </a:rPr>
              <a:t>color-coded</a:t>
            </a:r>
            <a:r>
              <a:rPr b="0" i="0" lang="en-US">
                <a:solidFill>
                  <a:srgbClr val="4E4E4E"/>
                </a:solidFill>
                <a:latin typeface="Arial"/>
                <a:ea typeface="Arial"/>
                <a:cs typeface="Arial"/>
                <a:sym typeface="Arial"/>
              </a:rPr>
              <a:t> ports, the audio output port will usually be </a:t>
            </a:r>
            <a:r>
              <a:rPr b="1" i="0" lang="en-US">
                <a:solidFill>
                  <a:srgbClr val="4E4E4E"/>
                </a:solidFill>
                <a:latin typeface="Arial"/>
                <a:ea typeface="Arial"/>
                <a:cs typeface="Arial"/>
                <a:sym typeface="Arial"/>
              </a:rPr>
              <a:t>green</a:t>
            </a:r>
            <a:r>
              <a:rPr b="0" i="0" lang="en-US">
                <a:solidFill>
                  <a:srgbClr val="4E4E4E"/>
                </a:solidFill>
                <a:latin typeface="Arial"/>
                <a:ea typeface="Arial"/>
                <a:cs typeface="Arial"/>
                <a:sym typeface="Arial"/>
              </a:rPr>
              <a:t>.</a:t>
            </a:r>
            <a:endParaRPr/>
          </a:p>
          <a:p>
            <a:pPr indent="-182880" lvl="0" marL="182880" rtl="0" algn="just">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4</a:t>
            </a:r>
            <a:r>
              <a:rPr b="0" i="0" lang="en-US">
                <a:solidFill>
                  <a:srgbClr val="4E4E4E"/>
                </a:solidFill>
                <a:latin typeface="Arial"/>
                <a:ea typeface="Arial"/>
                <a:cs typeface="Arial"/>
                <a:sym typeface="Arial"/>
              </a:rPr>
              <a:t>: Connect headphones to the computer to find out if you can hear sound through the headphones.</a:t>
            </a:r>
            <a:endParaRPr/>
          </a:p>
        </p:txBody>
      </p:sp>
      <p:sp>
        <p:nvSpPr>
          <p:cNvPr id="392" name="Google Shape;392;p46"/>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47"/>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Simple solutions to common problems</a:t>
            </a:r>
            <a:endParaRPr/>
          </a:p>
        </p:txBody>
      </p:sp>
      <p:sp>
        <p:nvSpPr>
          <p:cNvPr id="398" name="Google Shape;398;p47"/>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just">
              <a:lnSpc>
                <a:spcPct val="95000"/>
              </a:lnSpc>
              <a:spcBef>
                <a:spcPts val="0"/>
              </a:spcBef>
              <a:spcAft>
                <a:spcPts val="0"/>
              </a:spcAft>
              <a:buSzPts val="1600"/>
              <a:buNone/>
            </a:pPr>
            <a:r>
              <a:rPr b="1" i="0" lang="en-US" sz="2000">
                <a:solidFill>
                  <a:srgbClr val="4E4E4E"/>
                </a:solidFill>
                <a:latin typeface="Source Sans Pro"/>
                <a:ea typeface="Source Sans Pro"/>
                <a:cs typeface="Source Sans Pro"/>
                <a:sym typeface="Source Sans Pro"/>
              </a:rPr>
              <a:t>Problem: </a:t>
            </a:r>
            <a:r>
              <a:rPr b="1" i="0" lang="en-US">
                <a:solidFill>
                  <a:schemeClr val="accent1"/>
                </a:solidFill>
                <a:latin typeface="Source Sans Pro"/>
                <a:ea typeface="Source Sans Pro"/>
                <a:cs typeface="Source Sans Pro"/>
                <a:sym typeface="Source Sans Pro"/>
              </a:rPr>
              <a:t>The screen is blank</a:t>
            </a:r>
            <a:endParaRPr b="1" i="0">
              <a:solidFill>
                <a:srgbClr val="4E4E4E"/>
              </a:solidFill>
              <a:latin typeface="Arial"/>
              <a:ea typeface="Arial"/>
              <a:cs typeface="Arial"/>
              <a:sym typeface="Arial"/>
            </a:endParaRPr>
          </a:p>
          <a:p>
            <a:pPr indent="-182880" lvl="0" marL="182880" rtl="0" algn="l">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1</a:t>
            </a:r>
            <a:r>
              <a:rPr b="0" i="0" lang="en-US">
                <a:solidFill>
                  <a:srgbClr val="4E4E4E"/>
                </a:solidFill>
                <a:latin typeface="Arial"/>
                <a:ea typeface="Arial"/>
                <a:cs typeface="Arial"/>
                <a:sym typeface="Arial"/>
              </a:rPr>
              <a:t>: The computer may be in </a:t>
            </a:r>
            <a:r>
              <a:rPr b="1" i="0" lang="en-US">
                <a:solidFill>
                  <a:srgbClr val="4E4E4E"/>
                </a:solidFill>
                <a:latin typeface="Arial"/>
                <a:ea typeface="Arial"/>
                <a:cs typeface="Arial"/>
                <a:sym typeface="Arial"/>
              </a:rPr>
              <a:t>Sleep</a:t>
            </a:r>
            <a:r>
              <a:rPr b="0" i="0" lang="en-US">
                <a:solidFill>
                  <a:srgbClr val="4E4E4E"/>
                </a:solidFill>
                <a:latin typeface="Arial"/>
                <a:ea typeface="Arial"/>
                <a:cs typeface="Arial"/>
                <a:sym typeface="Arial"/>
              </a:rPr>
              <a:t> mode. Click the mouse or press any key on the keyboard to wake it.</a:t>
            </a:r>
            <a:endParaRPr/>
          </a:p>
          <a:p>
            <a:pPr indent="-182880" lvl="0" marL="182880" rtl="0" algn="l">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2</a:t>
            </a:r>
            <a:r>
              <a:rPr b="0" i="0" lang="en-US">
                <a:solidFill>
                  <a:srgbClr val="4E4E4E"/>
                </a:solidFill>
                <a:latin typeface="Arial"/>
                <a:ea typeface="Arial"/>
                <a:cs typeface="Arial"/>
                <a:sym typeface="Arial"/>
              </a:rPr>
              <a:t>: Make sure the monitor is </a:t>
            </a:r>
            <a:r>
              <a:rPr b="1" i="0" lang="en-US">
                <a:solidFill>
                  <a:srgbClr val="4E4E4E"/>
                </a:solidFill>
                <a:latin typeface="Arial"/>
                <a:ea typeface="Arial"/>
                <a:cs typeface="Arial"/>
                <a:sym typeface="Arial"/>
              </a:rPr>
              <a:t>plugged in</a:t>
            </a:r>
            <a:r>
              <a:rPr b="0" i="0" lang="en-US">
                <a:solidFill>
                  <a:srgbClr val="4E4E4E"/>
                </a:solidFill>
                <a:latin typeface="Arial"/>
                <a:ea typeface="Arial"/>
                <a:cs typeface="Arial"/>
                <a:sym typeface="Arial"/>
              </a:rPr>
              <a:t> and </a:t>
            </a:r>
            <a:r>
              <a:rPr b="1" i="0" lang="en-US">
                <a:solidFill>
                  <a:srgbClr val="4E4E4E"/>
                </a:solidFill>
                <a:latin typeface="Arial"/>
                <a:ea typeface="Arial"/>
                <a:cs typeface="Arial"/>
                <a:sym typeface="Arial"/>
              </a:rPr>
              <a:t>turned on</a:t>
            </a:r>
            <a:r>
              <a:rPr b="0" i="0" lang="en-US">
                <a:solidFill>
                  <a:srgbClr val="4E4E4E"/>
                </a:solidFill>
                <a:latin typeface="Arial"/>
                <a:ea typeface="Arial"/>
                <a:cs typeface="Arial"/>
                <a:sym typeface="Arial"/>
              </a:rPr>
              <a:t>.</a:t>
            </a:r>
            <a:endParaRPr/>
          </a:p>
          <a:p>
            <a:pPr indent="-182880" lvl="0" marL="182880" rtl="0" algn="l">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3</a:t>
            </a:r>
            <a:r>
              <a:rPr b="0" i="0" lang="en-US">
                <a:solidFill>
                  <a:srgbClr val="4E4E4E"/>
                </a:solidFill>
                <a:latin typeface="Arial"/>
                <a:ea typeface="Arial"/>
                <a:cs typeface="Arial"/>
                <a:sym typeface="Arial"/>
              </a:rPr>
              <a:t>: Make sure the computer is </a:t>
            </a:r>
            <a:r>
              <a:rPr b="1" i="0" lang="en-US">
                <a:solidFill>
                  <a:srgbClr val="4E4E4E"/>
                </a:solidFill>
                <a:latin typeface="Arial"/>
                <a:ea typeface="Arial"/>
                <a:cs typeface="Arial"/>
                <a:sym typeface="Arial"/>
              </a:rPr>
              <a:t>plugged in</a:t>
            </a:r>
            <a:r>
              <a:rPr b="0" i="0" lang="en-US">
                <a:solidFill>
                  <a:srgbClr val="4E4E4E"/>
                </a:solidFill>
                <a:latin typeface="Arial"/>
                <a:ea typeface="Arial"/>
                <a:cs typeface="Arial"/>
                <a:sym typeface="Arial"/>
              </a:rPr>
              <a:t> and </a:t>
            </a:r>
            <a:r>
              <a:rPr b="1" i="0" lang="en-US">
                <a:solidFill>
                  <a:srgbClr val="4E4E4E"/>
                </a:solidFill>
                <a:latin typeface="Arial"/>
                <a:ea typeface="Arial"/>
                <a:cs typeface="Arial"/>
                <a:sym typeface="Arial"/>
              </a:rPr>
              <a:t>turned on</a:t>
            </a:r>
            <a:r>
              <a:rPr b="0" i="0" lang="en-US">
                <a:solidFill>
                  <a:srgbClr val="4E4E4E"/>
                </a:solidFill>
                <a:latin typeface="Arial"/>
                <a:ea typeface="Arial"/>
                <a:cs typeface="Arial"/>
                <a:sym typeface="Arial"/>
              </a:rPr>
              <a:t>.</a:t>
            </a:r>
            <a:endParaRPr/>
          </a:p>
          <a:p>
            <a:pPr indent="-182880" lvl="0" marL="182880" rtl="0" algn="l">
              <a:lnSpc>
                <a:spcPct val="95000"/>
              </a:lnSpc>
              <a:spcBef>
                <a:spcPts val="1600"/>
              </a:spcBef>
              <a:spcAft>
                <a:spcPts val="0"/>
              </a:spcAft>
              <a:buSzPts val="1600"/>
              <a:buFont typeface="Arial"/>
              <a:buChar char="•"/>
            </a:pPr>
            <a:r>
              <a:rPr b="1" i="0" lang="en-US">
                <a:solidFill>
                  <a:srgbClr val="4E4E4E"/>
                </a:solidFill>
                <a:latin typeface="Arial"/>
                <a:ea typeface="Arial"/>
                <a:cs typeface="Arial"/>
                <a:sym typeface="Arial"/>
              </a:rPr>
              <a:t>Solution 4</a:t>
            </a:r>
            <a:r>
              <a:rPr b="0" i="0" lang="en-US">
                <a:solidFill>
                  <a:srgbClr val="4E4E4E"/>
                </a:solidFill>
                <a:latin typeface="Arial"/>
                <a:ea typeface="Arial"/>
                <a:cs typeface="Arial"/>
                <a:sym typeface="Arial"/>
              </a:rPr>
              <a:t>: If you're using a desktop, make sure the monitor cable is properly connected to the computer tower and the monitor.</a:t>
            </a:r>
            <a:endParaRPr/>
          </a:p>
        </p:txBody>
      </p:sp>
      <p:sp>
        <p:nvSpPr>
          <p:cNvPr id="399" name="Google Shape;399;p47"/>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48"/>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accent1"/>
              </a:buClr>
              <a:buSzPts val="2800"/>
              <a:buFont typeface="Century Schoolbook"/>
              <a:buNone/>
            </a:pPr>
            <a:r>
              <a:rPr lang="en-US" sz="2800"/>
              <a:t>Solving more difficult problems</a:t>
            </a:r>
            <a:endParaRPr/>
          </a:p>
        </p:txBody>
      </p:sp>
      <p:sp>
        <p:nvSpPr>
          <p:cNvPr id="405" name="Google Shape;405;p48"/>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100000"/>
              </a:lnSpc>
              <a:spcBef>
                <a:spcPts val="0"/>
              </a:spcBef>
              <a:spcAft>
                <a:spcPts val="0"/>
              </a:spcAft>
              <a:buSzPts val="1600"/>
              <a:buFont typeface="Arial"/>
              <a:buChar char="•"/>
            </a:pPr>
            <a:r>
              <a:rPr b="0" i="0" lang="en-US">
                <a:solidFill>
                  <a:srgbClr val="4E4E4E"/>
                </a:solidFill>
                <a:latin typeface="Source Sans Pro"/>
                <a:ea typeface="Source Sans Pro"/>
                <a:cs typeface="Source Sans Pro"/>
                <a:sym typeface="Source Sans Pro"/>
              </a:rPr>
              <a:t>If you still haven't found a solution to your problem, you may need to ask someone else for help. As an easy starting point, we'd recommend </a:t>
            </a:r>
            <a:r>
              <a:rPr b="1" i="0" lang="en-US">
                <a:solidFill>
                  <a:srgbClr val="4E4E4E"/>
                </a:solidFill>
                <a:latin typeface="Source Sans Pro"/>
                <a:ea typeface="Source Sans Pro"/>
                <a:cs typeface="Source Sans Pro"/>
                <a:sym typeface="Source Sans Pro"/>
              </a:rPr>
              <a:t>searching the Web</a:t>
            </a:r>
            <a:r>
              <a:rPr b="0" i="0" lang="en-US">
                <a:solidFill>
                  <a:srgbClr val="4E4E4E"/>
                </a:solidFill>
                <a:latin typeface="Source Sans Pro"/>
                <a:ea typeface="Source Sans Pro"/>
                <a:cs typeface="Source Sans Pro"/>
                <a:sym typeface="Source Sans Pro"/>
              </a:rPr>
              <a:t>. It's possible that other users have had similar problems, and solutions to these problems are often posted online. Also, if you have a friend or family member who knows a lot about computers, they may be able to help you.</a:t>
            </a:r>
            <a:endParaRPr/>
          </a:p>
          <a:p>
            <a:pPr indent="-182880" lvl="0" marL="182880" rtl="0" algn="just">
              <a:lnSpc>
                <a:spcPct val="100000"/>
              </a:lnSpc>
              <a:spcBef>
                <a:spcPts val="1600"/>
              </a:spcBef>
              <a:spcAft>
                <a:spcPts val="0"/>
              </a:spcAft>
              <a:buSzPts val="1600"/>
              <a:buFont typeface="Arial"/>
              <a:buChar char="•"/>
            </a:pPr>
            <a:r>
              <a:rPr b="0" i="0" lang="en-US">
                <a:solidFill>
                  <a:srgbClr val="4E4E4E"/>
                </a:solidFill>
                <a:latin typeface="Source Sans Pro"/>
                <a:ea typeface="Source Sans Pro"/>
                <a:cs typeface="Source Sans Pro"/>
                <a:sym typeface="Source Sans Pro"/>
              </a:rPr>
              <a:t>Keep in mind that most computer problems have simple solutions, although it may take some time to find them. For difficult problems, a </a:t>
            </a:r>
            <a:r>
              <a:rPr b="1" i="0" lang="en-US">
                <a:solidFill>
                  <a:srgbClr val="4E4E4E"/>
                </a:solidFill>
                <a:latin typeface="Source Sans Pro"/>
                <a:ea typeface="Source Sans Pro"/>
                <a:cs typeface="Source Sans Pro"/>
                <a:sym typeface="Source Sans Pro"/>
              </a:rPr>
              <a:t>more drastic solution</a:t>
            </a:r>
            <a:r>
              <a:rPr b="0" i="0" lang="en-US">
                <a:solidFill>
                  <a:srgbClr val="4E4E4E"/>
                </a:solidFill>
                <a:latin typeface="Source Sans Pro"/>
                <a:ea typeface="Source Sans Pro"/>
                <a:cs typeface="Source Sans Pro"/>
                <a:sym typeface="Source Sans Pro"/>
              </a:rPr>
              <a:t> may be required, like reformatting your hard drive or reinstalling your operating system. If you think you might need a solution like this, we recommend </a:t>
            </a:r>
            <a:r>
              <a:rPr b="1" i="0" lang="en-US">
                <a:solidFill>
                  <a:srgbClr val="4E4E4E"/>
                </a:solidFill>
                <a:latin typeface="Source Sans Pro"/>
                <a:ea typeface="Source Sans Pro"/>
                <a:cs typeface="Source Sans Pro"/>
                <a:sym typeface="Source Sans Pro"/>
              </a:rPr>
              <a:t>consulting a professional</a:t>
            </a:r>
            <a:r>
              <a:rPr b="0" i="0" lang="en-US">
                <a:solidFill>
                  <a:srgbClr val="4E4E4E"/>
                </a:solidFill>
                <a:latin typeface="Source Sans Pro"/>
                <a:ea typeface="Source Sans Pro"/>
                <a:cs typeface="Source Sans Pro"/>
                <a:sym typeface="Source Sans Pro"/>
              </a:rPr>
              <a:t> first. If you're not a computer expert, it's possible that attempting these solutions could make the situation worse.</a:t>
            </a:r>
            <a:endParaRPr b="0" i="0">
              <a:solidFill>
                <a:srgbClr val="4E4E4E"/>
              </a:solidFill>
              <a:latin typeface="Arial"/>
              <a:ea typeface="Arial"/>
              <a:cs typeface="Arial"/>
              <a:sym typeface="Arial"/>
            </a:endParaRPr>
          </a:p>
        </p:txBody>
      </p:sp>
      <p:sp>
        <p:nvSpPr>
          <p:cNvPr id="406" name="Google Shape;406;p48"/>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49"/>
          <p:cNvSpPr txBox="1"/>
          <p:nvPr>
            <p:ph type="title"/>
          </p:nvPr>
        </p:nvSpPr>
        <p:spPr>
          <a:xfrm>
            <a:off x="412531" y="3134714"/>
            <a:ext cx="7669923" cy="9144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lt1"/>
              </a:buClr>
              <a:buSzPts val="5400"/>
              <a:buFont typeface="Century Schoolbook"/>
              <a:buNone/>
            </a:pPr>
            <a:r>
              <a:rPr lang="en-US" sz="5400"/>
              <a:t>THE END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5"/>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accent1"/>
              </a:buClr>
              <a:buSzPct val="100000"/>
              <a:buFont typeface="Century Schoolbook"/>
              <a:buNone/>
            </a:pPr>
            <a:r>
              <a:rPr lang="en-US"/>
              <a:t>Keeping your computer clean</a:t>
            </a:r>
            <a:endParaRPr/>
          </a:p>
        </p:txBody>
      </p:sp>
      <p:pic>
        <p:nvPicPr>
          <p:cNvPr id="100" name="Google Shape;100;p5" title="Computer Basics: Cleaning Your Computer"/>
          <p:cNvPicPr preferRelativeResize="0"/>
          <p:nvPr/>
        </p:nvPicPr>
        <p:blipFill rotWithShape="1">
          <a:blip r:embed="rId3">
            <a:alphaModFix/>
          </a:blip>
          <a:srcRect b="0" l="0" r="0" t="0"/>
          <a:stretch/>
        </p:blipFill>
        <p:spPr>
          <a:xfrm>
            <a:off x="514351" y="1459733"/>
            <a:ext cx="7706689" cy="4335013"/>
          </a:xfrm>
          <a:prstGeom prst="rect">
            <a:avLst/>
          </a:prstGeom>
          <a:noFill/>
          <a:ln>
            <a:noFill/>
          </a:ln>
          <a:effectLst>
            <a:outerShdw blurRad="190500" rotWithShape="0" algn="tl">
              <a:srgbClr val="000000">
                <a:alpha val="69803"/>
              </a:srgbClr>
            </a:outerShdw>
          </a:effectLst>
        </p:spPr>
      </p:pic>
      <p:sp>
        <p:nvSpPr>
          <p:cNvPr id="101" name="Google Shape;101;p5"/>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
                                        <p:tgtEl>
                                          <p:spTgt spid="1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6"/>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Cleaning the keyboard</a:t>
            </a:r>
            <a:endParaRPr/>
          </a:p>
        </p:txBody>
      </p:sp>
      <p:sp>
        <p:nvSpPr>
          <p:cNvPr id="107" name="Google Shape;107;p6"/>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0" lvl="0" marL="0" rtl="0" algn="just">
              <a:lnSpc>
                <a:spcPct val="100000"/>
              </a:lnSpc>
              <a:spcBef>
                <a:spcPts val="0"/>
              </a:spcBef>
              <a:spcAft>
                <a:spcPts val="0"/>
              </a:spcAft>
              <a:buSzPts val="1600"/>
              <a:buNone/>
            </a:pPr>
            <a:r>
              <a:rPr b="0" i="0" lang="en-US">
                <a:solidFill>
                  <a:srgbClr val="4E4E4E"/>
                </a:solidFill>
                <a:latin typeface="Source Sans Pro"/>
                <a:ea typeface="Source Sans Pro"/>
                <a:cs typeface="Source Sans Pro"/>
                <a:sym typeface="Source Sans Pro"/>
              </a:rPr>
              <a:t>Dust, food, liquid, and other particles can get stuck underneath the keys on your keyboard, which can prevent it from working properly. The </a:t>
            </a:r>
            <a:r>
              <a:rPr b="1" i="0" lang="en-US">
                <a:solidFill>
                  <a:srgbClr val="4E4E4E"/>
                </a:solidFill>
                <a:latin typeface="Source Sans Pro"/>
                <a:ea typeface="Source Sans Pro"/>
                <a:cs typeface="Source Sans Pro"/>
                <a:sym typeface="Source Sans Pro"/>
              </a:rPr>
              <a:t>basic cleaning tips</a:t>
            </a:r>
            <a:r>
              <a:rPr b="0" i="0" lang="en-US">
                <a:solidFill>
                  <a:srgbClr val="4E4E4E"/>
                </a:solidFill>
                <a:latin typeface="Source Sans Pro"/>
                <a:ea typeface="Source Sans Pro"/>
                <a:cs typeface="Source Sans Pro"/>
                <a:sym typeface="Source Sans Pro"/>
              </a:rPr>
              <a:t> below can help keep your keyboard clean.</a:t>
            </a:r>
            <a:endParaRPr/>
          </a:p>
          <a:p>
            <a:pPr indent="-182880" lvl="0" marL="182880" rtl="0" algn="just">
              <a:lnSpc>
                <a:spcPct val="100000"/>
              </a:lnSpc>
              <a:spcBef>
                <a:spcPts val="1600"/>
              </a:spcBef>
              <a:spcAft>
                <a:spcPts val="0"/>
              </a:spcAft>
              <a:buSzPts val="1600"/>
              <a:buFont typeface="Century Schoolbook"/>
              <a:buAutoNum type="arabicPeriod"/>
            </a:pPr>
            <a:r>
              <a:rPr b="1" i="0" lang="en-US">
                <a:solidFill>
                  <a:srgbClr val="4E4E4E"/>
                </a:solidFill>
                <a:latin typeface="Arial"/>
                <a:ea typeface="Arial"/>
                <a:cs typeface="Arial"/>
                <a:sym typeface="Arial"/>
              </a:rPr>
              <a:t>Unplug</a:t>
            </a:r>
            <a:r>
              <a:rPr b="0" i="0" lang="en-US">
                <a:solidFill>
                  <a:srgbClr val="4E4E4E"/>
                </a:solidFill>
                <a:latin typeface="Arial"/>
                <a:ea typeface="Arial"/>
                <a:cs typeface="Arial"/>
                <a:sym typeface="Arial"/>
              </a:rPr>
              <a:t> the keyboard.</a:t>
            </a:r>
            <a:endParaRPr/>
          </a:p>
          <a:p>
            <a:pPr indent="-182880" lvl="0" marL="182880" rtl="0" algn="just">
              <a:lnSpc>
                <a:spcPct val="100000"/>
              </a:lnSpc>
              <a:spcBef>
                <a:spcPts val="1600"/>
              </a:spcBef>
              <a:spcAft>
                <a:spcPts val="0"/>
              </a:spcAft>
              <a:buSzPts val="1600"/>
              <a:buFont typeface="Century Schoolbook"/>
              <a:buAutoNum type="arabicPeriod"/>
            </a:pPr>
            <a:r>
              <a:rPr b="0" i="0" lang="en-US">
                <a:solidFill>
                  <a:srgbClr val="4E4E4E"/>
                </a:solidFill>
                <a:latin typeface="Arial"/>
                <a:ea typeface="Arial"/>
                <a:cs typeface="Arial"/>
                <a:sym typeface="Arial"/>
              </a:rPr>
              <a:t>Turn the keyboard </a:t>
            </a:r>
            <a:r>
              <a:rPr b="1" i="0" lang="en-US">
                <a:solidFill>
                  <a:srgbClr val="4E4E4E"/>
                </a:solidFill>
                <a:latin typeface="Arial"/>
                <a:ea typeface="Arial"/>
                <a:cs typeface="Arial"/>
                <a:sym typeface="Arial"/>
              </a:rPr>
              <a:t>upside down</a:t>
            </a:r>
            <a:r>
              <a:rPr b="0" i="0" lang="en-US">
                <a:solidFill>
                  <a:srgbClr val="4E4E4E"/>
                </a:solidFill>
                <a:latin typeface="Arial"/>
                <a:ea typeface="Arial"/>
                <a:cs typeface="Arial"/>
                <a:sym typeface="Arial"/>
              </a:rPr>
              <a:t> and gently shake it to remove dirt and dust. </a:t>
            </a:r>
            <a:endParaRPr/>
          </a:p>
          <a:p>
            <a:pPr indent="-182880" lvl="0" marL="182880" rtl="0" algn="just">
              <a:lnSpc>
                <a:spcPct val="100000"/>
              </a:lnSpc>
              <a:spcBef>
                <a:spcPts val="1600"/>
              </a:spcBef>
              <a:spcAft>
                <a:spcPts val="0"/>
              </a:spcAft>
              <a:buSzPts val="1600"/>
              <a:buFont typeface="Century Schoolbook"/>
              <a:buAutoNum type="arabicPeriod"/>
            </a:pPr>
            <a:r>
              <a:rPr b="0" i="0" lang="en-US">
                <a:solidFill>
                  <a:srgbClr val="4E4E4E"/>
                </a:solidFill>
                <a:latin typeface="Arial"/>
                <a:ea typeface="Arial"/>
                <a:cs typeface="Arial"/>
                <a:sym typeface="Arial"/>
              </a:rPr>
              <a:t>Use a can of </a:t>
            </a:r>
            <a:r>
              <a:rPr b="1" i="0" lang="en-US">
                <a:solidFill>
                  <a:srgbClr val="4E4E4E"/>
                </a:solidFill>
                <a:latin typeface="Arial"/>
                <a:ea typeface="Arial"/>
                <a:cs typeface="Arial"/>
                <a:sym typeface="Arial"/>
              </a:rPr>
              <a:t>compressed air</a:t>
            </a:r>
            <a:r>
              <a:rPr b="0" i="0" lang="en-US">
                <a:solidFill>
                  <a:srgbClr val="4E4E4E"/>
                </a:solidFill>
                <a:latin typeface="Arial"/>
                <a:ea typeface="Arial"/>
                <a:cs typeface="Arial"/>
                <a:sym typeface="Arial"/>
              </a:rPr>
              <a:t> to clean between the keys.</a:t>
            </a:r>
            <a:endParaRPr/>
          </a:p>
          <a:p>
            <a:pPr indent="-182880" lvl="0" marL="182880" rtl="0" algn="just">
              <a:lnSpc>
                <a:spcPct val="100000"/>
              </a:lnSpc>
              <a:spcBef>
                <a:spcPts val="1600"/>
              </a:spcBef>
              <a:spcAft>
                <a:spcPts val="0"/>
              </a:spcAft>
              <a:buSzPts val="1600"/>
              <a:buFont typeface="Century Schoolbook"/>
              <a:buAutoNum type="arabicPeriod"/>
            </a:pPr>
            <a:r>
              <a:rPr b="0" i="0" lang="en-US">
                <a:solidFill>
                  <a:srgbClr val="4E4E4E"/>
                </a:solidFill>
                <a:latin typeface="Arial"/>
                <a:ea typeface="Arial"/>
                <a:cs typeface="Arial"/>
                <a:sym typeface="Arial"/>
              </a:rPr>
              <a:t>Moisten a </a:t>
            </a:r>
            <a:r>
              <a:rPr b="1" i="0" lang="en-US">
                <a:solidFill>
                  <a:srgbClr val="4E4E4E"/>
                </a:solidFill>
                <a:latin typeface="Arial"/>
                <a:ea typeface="Arial"/>
                <a:cs typeface="Arial"/>
                <a:sym typeface="Arial"/>
              </a:rPr>
              <a:t>cotton cloth</a:t>
            </a:r>
            <a:r>
              <a:rPr b="0" i="0" lang="en-US">
                <a:solidFill>
                  <a:srgbClr val="4E4E4E"/>
                </a:solidFill>
                <a:latin typeface="Arial"/>
                <a:ea typeface="Arial"/>
                <a:cs typeface="Arial"/>
                <a:sym typeface="Arial"/>
              </a:rPr>
              <a:t> or </a:t>
            </a:r>
            <a:r>
              <a:rPr b="1" i="0" lang="en-US">
                <a:solidFill>
                  <a:srgbClr val="4E4E4E"/>
                </a:solidFill>
                <a:latin typeface="Arial"/>
                <a:ea typeface="Arial"/>
                <a:cs typeface="Arial"/>
                <a:sym typeface="Arial"/>
              </a:rPr>
              <a:t>paper towel</a:t>
            </a:r>
            <a:r>
              <a:rPr b="0" i="0" lang="en-US">
                <a:solidFill>
                  <a:srgbClr val="4E4E4E"/>
                </a:solidFill>
                <a:latin typeface="Arial"/>
                <a:ea typeface="Arial"/>
                <a:cs typeface="Arial"/>
                <a:sym typeface="Arial"/>
              </a:rPr>
              <a:t> with rubbing alcohol and use it to clean the tops of the keys. Do not pour alcohol or any other liquid directly onto the keys.</a:t>
            </a:r>
            <a:endParaRPr/>
          </a:p>
          <a:p>
            <a:pPr indent="-182880" lvl="0" marL="182880" rtl="0" algn="just">
              <a:lnSpc>
                <a:spcPct val="100000"/>
              </a:lnSpc>
              <a:spcBef>
                <a:spcPts val="1600"/>
              </a:spcBef>
              <a:spcAft>
                <a:spcPts val="0"/>
              </a:spcAft>
              <a:buSzPts val="1600"/>
              <a:buFont typeface="Century Schoolbook"/>
              <a:buAutoNum type="arabicPeriod"/>
            </a:pPr>
            <a:r>
              <a:rPr b="1" i="0" lang="en-US">
                <a:solidFill>
                  <a:srgbClr val="4E4E4E"/>
                </a:solidFill>
                <a:latin typeface="Arial"/>
                <a:ea typeface="Arial"/>
                <a:cs typeface="Arial"/>
                <a:sym typeface="Arial"/>
              </a:rPr>
              <a:t>Reconnect</a:t>
            </a:r>
            <a:r>
              <a:rPr b="0" i="0" lang="en-US">
                <a:solidFill>
                  <a:srgbClr val="4E4E4E"/>
                </a:solidFill>
                <a:latin typeface="Arial"/>
                <a:ea typeface="Arial"/>
                <a:cs typeface="Arial"/>
                <a:sym typeface="Arial"/>
              </a:rPr>
              <a:t> the keyboard to the computer once it is dry.</a:t>
            </a:r>
            <a:endParaRPr/>
          </a:p>
        </p:txBody>
      </p:sp>
      <p:sp>
        <p:nvSpPr>
          <p:cNvPr id="108" name="Google Shape;108;p6"/>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7"/>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Cleaning the keyboard</a:t>
            </a:r>
            <a:endParaRPr/>
          </a:p>
        </p:txBody>
      </p:sp>
      <p:sp>
        <p:nvSpPr>
          <p:cNvPr id="114" name="Google Shape;114;p7"/>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100000"/>
              </a:lnSpc>
              <a:spcBef>
                <a:spcPts val="0"/>
              </a:spcBef>
              <a:spcAft>
                <a:spcPts val="0"/>
              </a:spcAft>
              <a:buSzPts val="1600"/>
              <a:buChar char="•"/>
            </a:pPr>
            <a:r>
              <a:rPr b="0" i="0" lang="en-US">
                <a:solidFill>
                  <a:srgbClr val="4E4E4E"/>
                </a:solidFill>
                <a:latin typeface="Source Sans Pro"/>
                <a:ea typeface="Source Sans Pro"/>
                <a:cs typeface="Source Sans Pro"/>
                <a:sym typeface="Source Sans Pro"/>
              </a:rPr>
              <a:t>If you </a:t>
            </a:r>
            <a:r>
              <a:rPr b="1" i="0" lang="en-US">
                <a:solidFill>
                  <a:srgbClr val="4E4E4E"/>
                </a:solidFill>
                <a:latin typeface="Source Sans Pro"/>
                <a:ea typeface="Source Sans Pro"/>
                <a:cs typeface="Source Sans Pro"/>
                <a:sym typeface="Source Sans Pro"/>
              </a:rPr>
              <a:t>spill liquid</a:t>
            </a:r>
            <a:r>
              <a:rPr b="0" i="0" lang="en-US">
                <a:solidFill>
                  <a:srgbClr val="4E4E4E"/>
                </a:solidFill>
                <a:latin typeface="Source Sans Pro"/>
                <a:ea typeface="Source Sans Pro"/>
                <a:cs typeface="Source Sans Pro"/>
                <a:sym typeface="Source Sans Pro"/>
              </a:rPr>
              <a:t> on the keyboard, quickly shut down the computer and disconnect the keyboard. Then </a:t>
            </a:r>
            <a:r>
              <a:rPr b="1" i="0" lang="en-US">
                <a:solidFill>
                  <a:srgbClr val="4E4E4E"/>
                </a:solidFill>
                <a:latin typeface="Source Sans Pro"/>
                <a:ea typeface="Source Sans Pro"/>
                <a:cs typeface="Source Sans Pro"/>
                <a:sym typeface="Source Sans Pro"/>
              </a:rPr>
              <a:t>turn the keyboard upside down </a:t>
            </a:r>
            <a:r>
              <a:rPr b="0" i="0" lang="en-US">
                <a:solidFill>
                  <a:srgbClr val="4E4E4E"/>
                </a:solidFill>
                <a:latin typeface="Source Sans Pro"/>
                <a:ea typeface="Source Sans Pro"/>
                <a:cs typeface="Source Sans Pro"/>
                <a:sym typeface="Source Sans Pro"/>
              </a:rPr>
              <a:t>and</a:t>
            </a:r>
            <a:r>
              <a:rPr b="1" i="0" lang="en-US">
                <a:solidFill>
                  <a:srgbClr val="4E4E4E"/>
                </a:solidFill>
                <a:latin typeface="Source Sans Pro"/>
                <a:ea typeface="Source Sans Pro"/>
                <a:cs typeface="Source Sans Pro"/>
                <a:sym typeface="Source Sans Pro"/>
              </a:rPr>
              <a:t> </a:t>
            </a:r>
            <a:r>
              <a:rPr b="0" i="0" lang="en-US">
                <a:solidFill>
                  <a:srgbClr val="4E4E4E"/>
                </a:solidFill>
                <a:latin typeface="Source Sans Pro"/>
                <a:ea typeface="Source Sans Pro"/>
                <a:cs typeface="Source Sans Pro"/>
                <a:sym typeface="Source Sans Pro"/>
              </a:rPr>
              <a:t>allow the liquid to drain.</a:t>
            </a:r>
            <a:endParaRPr/>
          </a:p>
          <a:p>
            <a:pPr indent="-182880" lvl="0" marL="182880" rtl="0" algn="just">
              <a:lnSpc>
                <a:spcPct val="100000"/>
              </a:lnSpc>
              <a:spcBef>
                <a:spcPts val="1600"/>
              </a:spcBef>
              <a:spcAft>
                <a:spcPts val="0"/>
              </a:spcAft>
              <a:buSzPts val="1600"/>
              <a:buChar char="•"/>
            </a:pPr>
            <a:r>
              <a:rPr b="0" i="0" lang="en-US">
                <a:solidFill>
                  <a:srgbClr val="4E4E4E"/>
                </a:solidFill>
                <a:latin typeface="Source Sans Pro"/>
                <a:ea typeface="Source Sans Pro"/>
                <a:cs typeface="Source Sans Pro"/>
                <a:sym typeface="Source Sans Pro"/>
              </a:rPr>
              <a:t>If the liquid is sticky, you will need to hold the keyboard on its side under running water to </a:t>
            </a:r>
            <a:r>
              <a:rPr b="1" i="0" lang="en-US">
                <a:solidFill>
                  <a:srgbClr val="4E4E4E"/>
                </a:solidFill>
                <a:latin typeface="Source Sans Pro"/>
                <a:ea typeface="Source Sans Pro"/>
                <a:cs typeface="Source Sans Pro"/>
                <a:sym typeface="Source Sans Pro"/>
              </a:rPr>
              <a:t>rinse</a:t>
            </a:r>
            <a:r>
              <a:rPr b="0" i="0" lang="en-US">
                <a:solidFill>
                  <a:srgbClr val="4E4E4E"/>
                </a:solidFill>
                <a:latin typeface="Source Sans Pro"/>
                <a:ea typeface="Source Sans Pro"/>
                <a:cs typeface="Source Sans Pro"/>
                <a:sym typeface="Source Sans Pro"/>
              </a:rPr>
              <a:t> away the sticky liquid. Then turn the keyboard upside down to drain for two days before reconnecting it. Please note that keyboard may not be fixable at this point, but the method above is probably the best option.</a:t>
            </a:r>
            <a:endParaRPr/>
          </a:p>
        </p:txBody>
      </p:sp>
      <p:sp>
        <p:nvSpPr>
          <p:cNvPr id="115" name="Google Shape;115;p7"/>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8"/>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Cleaning the mouse</a:t>
            </a:r>
            <a:endParaRPr/>
          </a:p>
        </p:txBody>
      </p:sp>
      <p:sp>
        <p:nvSpPr>
          <p:cNvPr id="121" name="Google Shape;121;p8"/>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Font typeface="Arial"/>
              <a:buChar char="•"/>
            </a:pPr>
            <a:r>
              <a:rPr b="1" i="0" lang="en-US" sz="2400">
                <a:solidFill>
                  <a:srgbClr val="4E4E4E"/>
                </a:solidFill>
                <a:latin typeface="Arial"/>
                <a:ea typeface="Arial"/>
                <a:cs typeface="Arial"/>
                <a:sym typeface="Arial"/>
              </a:rPr>
              <a:t>Optical mice</a:t>
            </a:r>
            <a:r>
              <a:rPr b="0" i="0" lang="en-US" sz="2400">
                <a:solidFill>
                  <a:srgbClr val="4E4E4E"/>
                </a:solidFill>
                <a:latin typeface="Arial"/>
                <a:ea typeface="Arial"/>
                <a:cs typeface="Arial"/>
                <a:sym typeface="Arial"/>
              </a:rPr>
              <a:t> require </a:t>
            </a:r>
            <a:r>
              <a:rPr b="1" i="0" lang="en-US" sz="2400">
                <a:solidFill>
                  <a:srgbClr val="4E4E4E"/>
                </a:solidFill>
                <a:latin typeface="Arial"/>
                <a:ea typeface="Arial"/>
                <a:cs typeface="Arial"/>
                <a:sym typeface="Arial"/>
              </a:rPr>
              <a:t>no internal cleaning</a:t>
            </a:r>
            <a:r>
              <a:rPr b="0" i="0" lang="en-US" sz="2400">
                <a:solidFill>
                  <a:srgbClr val="4E4E4E"/>
                </a:solidFill>
                <a:latin typeface="Arial"/>
                <a:ea typeface="Arial"/>
                <a:cs typeface="Arial"/>
                <a:sym typeface="Arial"/>
              </a:rPr>
              <a:t> because they do not contain any rotating parts; however, they can get </a:t>
            </a:r>
            <a:r>
              <a:rPr b="1" i="0" lang="en-US" sz="2400">
                <a:solidFill>
                  <a:srgbClr val="4E4E4E"/>
                </a:solidFill>
                <a:latin typeface="Arial"/>
                <a:ea typeface="Arial"/>
                <a:cs typeface="Arial"/>
                <a:sym typeface="Arial"/>
              </a:rPr>
              <a:t>sticky</a:t>
            </a:r>
            <a:r>
              <a:rPr b="0" i="0" lang="en-US" sz="2400">
                <a:solidFill>
                  <a:srgbClr val="4E4E4E"/>
                </a:solidFill>
                <a:latin typeface="Arial"/>
                <a:ea typeface="Arial"/>
                <a:cs typeface="Arial"/>
                <a:sym typeface="Arial"/>
              </a:rPr>
              <a:t> over time as dust collects near the light emitter. This can cause erratic cursor movement or prevent the mouse from working properly.</a:t>
            </a:r>
            <a:endParaRPr/>
          </a:p>
        </p:txBody>
      </p:sp>
      <p:pic>
        <p:nvPicPr>
          <p:cNvPr descr="an optical mouse" id="122" name="Google Shape;122;p8"/>
          <p:cNvPicPr preferRelativeResize="0"/>
          <p:nvPr/>
        </p:nvPicPr>
        <p:blipFill rotWithShape="1">
          <a:blip r:embed="rId3">
            <a:alphaModFix/>
          </a:blip>
          <a:srcRect b="0" l="0" r="0" t="0"/>
          <a:stretch/>
        </p:blipFill>
        <p:spPr>
          <a:xfrm>
            <a:off x="2586148" y="3988871"/>
            <a:ext cx="3333750" cy="1857375"/>
          </a:xfrm>
          <a:prstGeom prst="rect">
            <a:avLst/>
          </a:prstGeom>
          <a:noFill/>
          <a:ln>
            <a:noFill/>
          </a:ln>
        </p:spPr>
      </p:pic>
      <p:sp>
        <p:nvSpPr>
          <p:cNvPr id="123" name="Google Shape;123;p8"/>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9"/>
          <p:cNvSpPr txBox="1"/>
          <p:nvPr>
            <p:ph type="title"/>
          </p:nvPr>
        </p:nvSpPr>
        <p:spPr>
          <a:xfrm>
            <a:off x="514351" y="365760"/>
            <a:ext cx="7701533" cy="70629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accent1"/>
              </a:buClr>
              <a:buSzPts val="4000"/>
              <a:buFont typeface="Century Schoolbook"/>
              <a:buNone/>
            </a:pPr>
            <a:r>
              <a:rPr lang="en-US"/>
              <a:t>Cleaning the mouse</a:t>
            </a:r>
            <a:endParaRPr/>
          </a:p>
        </p:txBody>
      </p:sp>
      <p:sp>
        <p:nvSpPr>
          <p:cNvPr id="129" name="Google Shape;129;p9"/>
          <p:cNvSpPr txBox="1"/>
          <p:nvPr>
            <p:ph idx="1" type="body"/>
          </p:nvPr>
        </p:nvSpPr>
        <p:spPr>
          <a:xfrm>
            <a:off x="514351" y="1240221"/>
            <a:ext cx="7796030" cy="4931979"/>
          </a:xfrm>
          <a:prstGeom prst="rect">
            <a:avLst/>
          </a:prstGeom>
          <a:noFill/>
          <a:ln>
            <a:noFill/>
          </a:ln>
        </p:spPr>
        <p:txBody>
          <a:bodyPr anchorCtr="0" anchor="t" bIns="45700" lIns="91425" spcFirstLastPara="1" rIns="91425" wrap="square" tIns="45700">
            <a:normAutofit/>
          </a:bodyPr>
          <a:lstStyle/>
          <a:p>
            <a:pPr indent="-182880" lvl="0" marL="182880" rtl="0" algn="just">
              <a:lnSpc>
                <a:spcPct val="95000"/>
              </a:lnSpc>
              <a:spcBef>
                <a:spcPts val="0"/>
              </a:spcBef>
              <a:spcAft>
                <a:spcPts val="0"/>
              </a:spcAft>
              <a:buSzPts val="1920"/>
              <a:buFont typeface="Arial"/>
              <a:buChar char="•"/>
            </a:pPr>
            <a:r>
              <a:rPr b="1" i="0" lang="en-US" sz="2400">
                <a:solidFill>
                  <a:srgbClr val="4E4E4E"/>
                </a:solidFill>
                <a:latin typeface="Source Sans Pro"/>
                <a:ea typeface="Source Sans Pro"/>
                <a:cs typeface="Source Sans Pro"/>
                <a:sym typeface="Source Sans Pro"/>
              </a:rPr>
              <a:t>Mechanical mice</a:t>
            </a:r>
            <a:r>
              <a:rPr b="0" i="0" lang="en-US" sz="2400">
                <a:solidFill>
                  <a:srgbClr val="4E4E4E"/>
                </a:solidFill>
                <a:latin typeface="Source Sans Pro"/>
                <a:ea typeface="Source Sans Pro"/>
                <a:cs typeface="Source Sans Pro"/>
                <a:sym typeface="Source Sans Pro"/>
              </a:rPr>
              <a:t> are especially susceptible to </a:t>
            </a:r>
            <a:r>
              <a:rPr b="1" i="0" lang="en-US" sz="2400">
                <a:solidFill>
                  <a:srgbClr val="4E4E4E"/>
                </a:solidFill>
                <a:latin typeface="Source Sans Pro"/>
                <a:ea typeface="Source Sans Pro"/>
                <a:cs typeface="Source Sans Pro"/>
                <a:sym typeface="Source Sans Pro"/>
              </a:rPr>
              <a:t>dust</a:t>
            </a:r>
            <a:r>
              <a:rPr lang="en-US" sz="2400">
                <a:solidFill>
                  <a:srgbClr val="4E4E4E"/>
                </a:solidFill>
                <a:latin typeface="Source Sans Pro"/>
                <a:ea typeface="Source Sans Pro"/>
                <a:cs typeface="Source Sans Pro"/>
                <a:sym typeface="Source Sans Pro"/>
              </a:rPr>
              <a:t> </a:t>
            </a:r>
            <a:r>
              <a:rPr b="0" i="0" lang="en-US" sz="2400">
                <a:solidFill>
                  <a:srgbClr val="4E4E4E"/>
                </a:solidFill>
                <a:latin typeface="Source Sans Pro"/>
                <a:ea typeface="Source Sans Pro"/>
                <a:cs typeface="Source Sans Pro"/>
                <a:sym typeface="Source Sans Pro"/>
              </a:rPr>
              <a:t>and </a:t>
            </a:r>
            <a:r>
              <a:rPr b="1" i="0" lang="en-US" sz="2400">
                <a:solidFill>
                  <a:srgbClr val="4E4E4E"/>
                </a:solidFill>
                <a:latin typeface="Source Sans Pro"/>
                <a:ea typeface="Source Sans Pro"/>
                <a:cs typeface="Source Sans Pro"/>
                <a:sym typeface="Source Sans Pro"/>
              </a:rPr>
              <a:t>particles </a:t>
            </a:r>
            <a:r>
              <a:rPr b="0" i="0" lang="en-US" sz="2400">
                <a:solidFill>
                  <a:srgbClr val="4E4E4E"/>
                </a:solidFill>
                <a:latin typeface="Source Sans Pro"/>
                <a:ea typeface="Source Sans Pro"/>
                <a:cs typeface="Source Sans Pro"/>
                <a:sym typeface="Source Sans Pro"/>
              </a:rPr>
              <a:t>that can accumulate inside the mouse, which can make it difficult to track—or move—properly. If the mouse pointer does not move smoothly, the mouse may need to be cleaned.</a:t>
            </a:r>
            <a:endParaRPr b="0" i="0" sz="2400">
              <a:solidFill>
                <a:srgbClr val="4E4E4E"/>
              </a:solidFill>
              <a:latin typeface="Arial"/>
              <a:ea typeface="Arial"/>
              <a:cs typeface="Arial"/>
              <a:sym typeface="Arial"/>
            </a:endParaRPr>
          </a:p>
        </p:txBody>
      </p:sp>
      <p:pic>
        <p:nvPicPr>
          <p:cNvPr descr="a mechanical mouse" id="130" name="Google Shape;130;p9"/>
          <p:cNvPicPr preferRelativeResize="0"/>
          <p:nvPr/>
        </p:nvPicPr>
        <p:blipFill rotWithShape="1">
          <a:blip r:embed="rId3">
            <a:alphaModFix/>
          </a:blip>
          <a:srcRect b="0" l="0" r="0" t="0"/>
          <a:stretch/>
        </p:blipFill>
        <p:spPr>
          <a:xfrm>
            <a:off x="2864553" y="3429000"/>
            <a:ext cx="3095625" cy="2219325"/>
          </a:xfrm>
          <a:prstGeom prst="rect">
            <a:avLst/>
          </a:prstGeom>
          <a:noFill/>
          <a:ln>
            <a:noFill/>
          </a:ln>
        </p:spPr>
      </p:pic>
      <p:sp>
        <p:nvSpPr>
          <p:cNvPr id="131" name="Google Shape;131;p9"/>
          <p:cNvSpPr txBox="1"/>
          <p:nvPr>
            <p:ph idx="12" type="sldNum"/>
          </p:nvPr>
        </p:nvSpPr>
        <p:spPr>
          <a:xfrm>
            <a:off x="8611230" y="6424338"/>
            <a:ext cx="494605" cy="291772"/>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b="0"/>
          </a:p>
        </p:txBody>
      </p:sp>
    </p:spTree>
  </p:cSld>
  <p:clrMapOvr>
    <a:masterClrMapping/>
  </p:clrMapOvr>
</p:sld>
</file>

<file path=ppt/theme/theme1.xml><?xml version="1.0" encoding="utf-8"?>
<a:theme xmlns:a="http://schemas.openxmlformats.org/drawingml/2006/main" xmlns:r="http://schemas.openxmlformats.org/officeDocument/2006/relationships" name="View">
  <a:themeElements>
    <a:clrScheme name="View">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View">
  <a:themeElements>
    <a:clrScheme name="View">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2020-10-25T09:15:57Z</dcterms:created>
  <dc:creator>UGUR</dc:creator>
</cp:coreProperties>
</file>