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3"/>
    <p:sldMasterId id="214748365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Lst>
  <p:sldSz cy="6858000" cx="9144000"/>
  <p:notesSz cx="6858000" cy="9144000"/>
  <p:embeddedFontLst>
    <p:embeddedFont>
      <p:font typeface="Century Schoolbook"/>
      <p:regular r:id="rId33"/>
      <p:bold r:id="rId34"/>
      <p:italic r:id="rId35"/>
      <p:boldItalic r:id="rId36"/>
    </p:embeddedFont>
    <p:embeddedFont>
      <p:font typeface="Source Sans Pro"/>
      <p:regular r:id="rId37"/>
      <p:bold r:id="rId38"/>
      <p:italic r:id="rId39"/>
      <p:boldItalic r:id="rId4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41" roundtripDataSignature="AMtx7mg1c6sbV7Wm7XijhUdh1+v07gm64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SourceSansPro-boldItalic.fntdata"/><Relationship Id="rId20" Type="http://schemas.openxmlformats.org/officeDocument/2006/relationships/slide" Target="slides/slide15.xml"/><Relationship Id="rId41" Type="http://customschemas.google.com/relationships/presentationmetadata" Target="metadata"/><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font" Target="fonts/CenturySchoolbook-regular.fntdata"/><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font" Target="fonts/CenturySchoolbook-italic.fntdata"/><Relationship Id="rId12" Type="http://schemas.openxmlformats.org/officeDocument/2006/relationships/slide" Target="slides/slide7.xml"/><Relationship Id="rId34" Type="http://schemas.openxmlformats.org/officeDocument/2006/relationships/font" Target="fonts/CenturySchoolbook-bold.fntdata"/><Relationship Id="rId15" Type="http://schemas.openxmlformats.org/officeDocument/2006/relationships/slide" Target="slides/slide10.xml"/><Relationship Id="rId37" Type="http://schemas.openxmlformats.org/officeDocument/2006/relationships/font" Target="fonts/SourceSansPro-regular.fntdata"/><Relationship Id="rId14" Type="http://schemas.openxmlformats.org/officeDocument/2006/relationships/slide" Target="slides/slide9.xml"/><Relationship Id="rId36" Type="http://schemas.openxmlformats.org/officeDocument/2006/relationships/font" Target="fonts/CenturySchoolbook-boldItalic.fntdata"/><Relationship Id="rId17" Type="http://schemas.openxmlformats.org/officeDocument/2006/relationships/slide" Target="slides/slide12.xml"/><Relationship Id="rId39" Type="http://schemas.openxmlformats.org/officeDocument/2006/relationships/font" Target="fonts/SourceSansPro-italic.fntdata"/><Relationship Id="rId16" Type="http://schemas.openxmlformats.org/officeDocument/2006/relationships/slide" Target="slides/slide11.xml"/><Relationship Id="rId38" Type="http://schemas.openxmlformats.org/officeDocument/2006/relationships/font" Target="fonts/SourceSansPro-bold.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2" name="Google Shape;72;p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7" name="Google Shape;137;p1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4" name="Google Shape;144;p1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2" name="Google Shape;152;p1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0" name="Google Shape;160;p1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7" name="Google Shape;167;p1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4" name="Google Shape;174;p1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2" name="Google Shape;182;p1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0" name="Google Shape;190;p1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8" name="Google Shape;198;p1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5" name="Google Shape;205;p1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8" name="Google Shape;78;p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2" name="Google Shape;212;p2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0" name="Google Shape;220;p2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8" name="Google Shape;228;p2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5" name="Google Shape;235;p2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2" name="Google Shape;242;p2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0" name="Google Shape;250;p2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p2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8" name="Google Shape;258;p2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p2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6" name="Google Shape;266;p2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5" name="Google Shape;85;p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2" name="Google Shape;92;p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9" name="Google Shape;99;p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6" name="Google Shape;106;p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3" name="Google Shape;113;p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0" name="Google Shape;120;p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8" name="Google Shape;128;p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2"/>
        </a:solidFill>
      </p:bgPr>
    </p:bg>
    <p:spTree>
      <p:nvGrpSpPr>
        <p:cNvPr id="15" name="Shape 15"/>
        <p:cNvGrpSpPr/>
        <p:nvPr/>
      </p:nvGrpSpPr>
      <p:grpSpPr>
        <a:xfrm>
          <a:off x="0" y="0"/>
          <a:ext cx="0" cy="0"/>
          <a:chOff x="0" y="0"/>
          <a:chExt cx="0" cy="0"/>
        </a:xfrm>
      </p:grpSpPr>
      <p:sp>
        <p:nvSpPr>
          <p:cNvPr id="16" name="Google Shape;16;p31"/>
          <p:cNvSpPr txBox="1"/>
          <p:nvPr>
            <p:ph type="ctrTitle"/>
          </p:nvPr>
        </p:nvSpPr>
        <p:spPr>
          <a:xfrm>
            <a:off x="946404" y="758952"/>
            <a:ext cx="7063740" cy="3119365"/>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chemeClr val="lt1"/>
              </a:buClr>
              <a:buSzPts val="6200"/>
              <a:buFont typeface="Century Schoolbook"/>
              <a:buNone/>
              <a:defRPr sz="6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31"/>
          <p:cNvSpPr txBox="1"/>
          <p:nvPr>
            <p:ph idx="1" type="subTitle"/>
          </p:nvPr>
        </p:nvSpPr>
        <p:spPr>
          <a:xfrm>
            <a:off x="946404" y="4800600"/>
            <a:ext cx="7063740" cy="1691640"/>
          </a:xfrm>
          <a:prstGeom prst="rect">
            <a:avLst/>
          </a:prstGeom>
          <a:noFill/>
          <a:ln>
            <a:noFill/>
          </a:ln>
        </p:spPr>
        <p:txBody>
          <a:bodyPr anchorCtr="0" anchor="t" bIns="45700" lIns="91425" spcFirstLastPara="1" rIns="91425" wrap="square" tIns="45700">
            <a:normAutofit/>
          </a:bodyPr>
          <a:lstStyle>
            <a:lvl1pPr lvl="0" algn="l">
              <a:lnSpc>
                <a:spcPct val="95000"/>
              </a:lnSpc>
              <a:spcBef>
                <a:spcPts val="1400"/>
              </a:spcBef>
              <a:spcAft>
                <a:spcPts val="0"/>
              </a:spcAft>
              <a:buSzPts val="2560"/>
              <a:buNone/>
              <a:defRPr sz="3200">
                <a:solidFill>
                  <a:srgbClr val="BFBFBF"/>
                </a:solidFill>
              </a:defRPr>
            </a:lvl1pPr>
            <a:lvl2pPr lvl="1" algn="ctr">
              <a:lnSpc>
                <a:spcPct val="90000"/>
              </a:lnSpc>
              <a:spcBef>
                <a:spcPts val="300"/>
              </a:spcBef>
              <a:spcAft>
                <a:spcPts val="0"/>
              </a:spcAft>
              <a:buSzPts val="2000"/>
              <a:buNone/>
              <a:defRPr sz="2000"/>
            </a:lvl2pPr>
            <a:lvl3pPr lvl="2" algn="ctr">
              <a:lnSpc>
                <a:spcPct val="90000"/>
              </a:lnSpc>
              <a:spcBef>
                <a:spcPts val="300"/>
              </a:spcBef>
              <a:spcAft>
                <a:spcPts val="0"/>
              </a:spcAft>
              <a:buSzPts val="2000"/>
              <a:buNone/>
              <a:defRPr sz="2000"/>
            </a:lvl3pPr>
            <a:lvl4pPr lvl="3" algn="ctr">
              <a:lnSpc>
                <a:spcPct val="90000"/>
              </a:lnSpc>
              <a:spcBef>
                <a:spcPts val="300"/>
              </a:spcBef>
              <a:spcAft>
                <a:spcPts val="0"/>
              </a:spcAft>
              <a:buSzPts val="2000"/>
              <a:buNone/>
              <a:defRPr sz="2000"/>
            </a:lvl4pPr>
            <a:lvl5pPr lvl="4" algn="ctr">
              <a:lnSpc>
                <a:spcPct val="90000"/>
              </a:lnSpc>
              <a:spcBef>
                <a:spcPts val="300"/>
              </a:spcBef>
              <a:spcAft>
                <a:spcPts val="0"/>
              </a:spcAft>
              <a:buSzPts val="2000"/>
              <a:buNone/>
              <a:defRPr sz="2000"/>
            </a:lvl5pPr>
            <a:lvl6pPr lvl="5" algn="ctr">
              <a:lnSpc>
                <a:spcPct val="90000"/>
              </a:lnSpc>
              <a:spcBef>
                <a:spcPts val="300"/>
              </a:spcBef>
              <a:spcAft>
                <a:spcPts val="0"/>
              </a:spcAft>
              <a:buSzPts val="2000"/>
              <a:buNone/>
              <a:defRPr sz="2000"/>
            </a:lvl6pPr>
            <a:lvl7pPr lvl="6" algn="ctr">
              <a:lnSpc>
                <a:spcPct val="90000"/>
              </a:lnSpc>
              <a:spcBef>
                <a:spcPts val="300"/>
              </a:spcBef>
              <a:spcAft>
                <a:spcPts val="0"/>
              </a:spcAft>
              <a:buSzPts val="2000"/>
              <a:buNone/>
              <a:defRPr sz="2000"/>
            </a:lvl7pPr>
            <a:lvl8pPr lvl="7" algn="ctr">
              <a:lnSpc>
                <a:spcPct val="90000"/>
              </a:lnSpc>
              <a:spcBef>
                <a:spcPts val="300"/>
              </a:spcBef>
              <a:spcAft>
                <a:spcPts val="0"/>
              </a:spcAft>
              <a:buSzPts val="2000"/>
              <a:buNone/>
              <a:defRPr sz="2000"/>
            </a:lvl8pPr>
            <a:lvl9pPr lvl="8" algn="ctr">
              <a:lnSpc>
                <a:spcPct val="90000"/>
              </a:lnSpc>
              <a:spcBef>
                <a:spcPts val="300"/>
              </a:spcBef>
              <a:spcAft>
                <a:spcPts val="300"/>
              </a:spcAft>
              <a:buSzPts val="2000"/>
              <a:buNone/>
              <a:defRPr sz="2000"/>
            </a:lvl9pPr>
          </a:lstStyle>
          <a:p/>
        </p:txBody>
      </p:sp>
      <p:sp>
        <p:nvSpPr>
          <p:cNvPr id="18" name="Google Shape;18;p31"/>
          <p:cNvSpPr/>
          <p:nvPr/>
        </p:nvSpPr>
        <p:spPr>
          <a:xfrm>
            <a:off x="0" y="0"/>
            <a:ext cx="342900" cy="6858000"/>
          </a:xfrm>
          <a:prstGeom prst="rect">
            <a:avLst/>
          </a:prstGeom>
          <a:solidFill>
            <a:srgbClr val="A5A1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31"/>
          <p:cNvSpPr txBox="1"/>
          <p:nvPr>
            <p:ph idx="10" type="dt"/>
          </p:nvPr>
        </p:nvSpPr>
        <p:spPr>
          <a:xfrm rot="-5400000">
            <a:off x="7831456" y="1044178"/>
            <a:ext cx="1904999" cy="273844"/>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1"/>
          <p:cNvSpPr txBox="1"/>
          <p:nvPr>
            <p:ph idx="11" type="ftr"/>
          </p:nvPr>
        </p:nvSpPr>
        <p:spPr>
          <a:xfrm rot="-5400000">
            <a:off x="6993255" y="4092178"/>
            <a:ext cx="3581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cxnSp>
        <p:nvCxnSpPr>
          <p:cNvPr id="21" name="Google Shape;21;p31"/>
          <p:cNvCxnSpPr/>
          <p:nvPr/>
        </p:nvCxnSpPr>
        <p:spPr>
          <a:xfrm>
            <a:off x="946404" y="4317129"/>
            <a:ext cx="7063740" cy="0"/>
          </a:xfrm>
          <a:prstGeom prst="straightConnector1">
            <a:avLst/>
          </a:prstGeom>
          <a:noFill/>
          <a:ln cap="flat" cmpd="sng" w="57150">
            <a:solidFill>
              <a:schemeClr val="accent1"/>
            </a:solidFill>
            <a:prstDash val="solid"/>
            <a:round/>
            <a:headEnd len="sm" w="sm" type="none"/>
            <a:tailEnd len="sm" w="sm" type="none"/>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s">
  <p:cSld name="Contents">
    <p:bg>
      <p:bgPr>
        <a:solidFill>
          <a:schemeClr val="dk2"/>
        </a:solidFill>
      </p:bgPr>
    </p:bg>
    <p:spTree>
      <p:nvGrpSpPr>
        <p:cNvPr id="22" name="Shape 22"/>
        <p:cNvGrpSpPr/>
        <p:nvPr/>
      </p:nvGrpSpPr>
      <p:grpSpPr>
        <a:xfrm>
          <a:off x="0" y="0"/>
          <a:ext cx="0" cy="0"/>
          <a:chOff x="0" y="0"/>
          <a:chExt cx="0" cy="0"/>
        </a:xfrm>
      </p:grpSpPr>
      <p:sp>
        <p:nvSpPr>
          <p:cNvPr id="23" name="Google Shape;23;p33"/>
          <p:cNvSpPr txBox="1"/>
          <p:nvPr>
            <p:ph type="ctrTitle"/>
          </p:nvPr>
        </p:nvSpPr>
        <p:spPr>
          <a:xfrm>
            <a:off x="763524" y="213505"/>
            <a:ext cx="7063740" cy="953465"/>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chemeClr val="lt1"/>
              </a:buClr>
              <a:buSzPts val="6200"/>
              <a:buFont typeface="Century Schoolbook"/>
              <a:buNone/>
              <a:defRPr sz="6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 name="Google Shape;24;p33"/>
          <p:cNvSpPr/>
          <p:nvPr/>
        </p:nvSpPr>
        <p:spPr>
          <a:xfrm>
            <a:off x="0" y="0"/>
            <a:ext cx="342900" cy="6858000"/>
          </a:xfrm>
          <a:prstGeom prst="rect">
            <a:avLst/>
          </a:prstGeom>
          <a:solidFill>
            <a:srgbClr val="A5A1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33"/>
          <p:cNvSpPr txBox="1"/>
          <p:nvPr>
            <p:ph idx="10" type="dt"/>
          </p:nvPr>
        </p:nvSpPr>
        <p:spPr>
          <a:xfrm rot="-5400000">
            <a:off x="7831456" y="1044178"/>
            <a:ext cx="1904999" cy="273844"/>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33"/>
          <p:cNvSpPr txBox="1"/>
          <p:nvPr>
            <p:ph idx="11" type="ftr"/>
          </p:nvPr>
        </p:nvSpPr>
        <p:spPr>
          <a:xfrm rot="-5400000">
            <a:off x="6993255" y="4092178"/>
            <a:ext cx="3581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cxnSp>
        <p:nvCxnSpPr>
          <p:cNvPr id="27" name="Google Shape;27;p33"/>
          <p:cNvCxnSpPr/>
          <p:nvPr/>
        </p:nvCxnSpPr>
        <p:spPr>
          <a:xfrm>
            <a:off x="763524" y="1258045"/>
            <a:ext cx="7063740" cy="0"/>
          </a:xfrm>
          <a:prstGeom prst="straightConnector1">
            <a:avLst/>
          </a:prstGeom>
          <a:noFill/>
          <a:ln cap="flat" cmpd="sng" w="57150">
            <a:solidFill>
              <a:schemeClr val="accent1"/>
            </a:solidFill>
            <a:prstDash val="solid"/>
            <a:round/>
            <a:headEnd len="sm" w="sm" type="none"/>
            <a:tailEnd len="sm" w="sm" type="none"/>
          </a:ln>
        </p:spPr>
      </p:cxnSp>
      <p:sp>
        <p:nvSpPr>
          <p:cNvPr id="28" name="Google Shape;28;p33"/>
          <p:cNvSpPr txBox="1"/>
          <p:nvPr>
            <p:ph idx="1" type="body"/>
          </p:nvPr>
        </p:nvSpPr>
        <p:spPr>
          <a:xfrm>
            <a:off x="763524" y="1431414"/>
            <a:ext cx="7063740" cy="5213077"/>
          </a:xfrm>
          <a:prstGeom prst="rect">
            <a:avLst/>
          </a:prstGeom>
          <a:noFill/>
          <a:ln>
            <a:noFill/>
          </a:ln>
        </p:spPr>
        <p:txBody>
          <a:bodyPr anchorCtr="0" anchor="t" bIns="45700" lIns="91425" spcFirstLastPara="1" rIns="91425" wrap="square" tIns="45700">
            <a:normAutofit/>
          </a:bodyPr>
          <a:lstStyle>
            <a:lvl1pPr indent="-320040" lvl="0" marL="457200" algn="l">
              <a:lnSpc>
                <a:spcPct val="95000"/>
              </a:lnSpc>
              <a:spcBef>
                <a:spcPts val="1400"/>
              </a:spcBef>
              <a:spcAft>
                <a:spcPts val="0"/>
              </a:spcAft>
              <a:buSzPts val="1440"/>
              <a:buChar char="•"/>
              <a:defRPr/>
            </a:lvl1pPr>
            <a:lvl2pPr indent="-342900" lvl="1" marL="914400" algn="l">
              <a:lnSpc>
                <a:spcPct val="90000"/>
              </a:lnSpc>
              <a:spcBef>
                <a:spcPts val="300"/>
              </a:spcBef>
              <a:spcAft>
                <a:spcPts val="0"/>
              </a:spcAft>
              <a:buSzPts val="1800"/>
              <a:buChar char="●"/>
              <a:defRPr/>
            </a:lvl2pPr>
            <a:lvl3pPr indent="-342900" lvl="2" marL="1371600" algn="l">
              <a:lnSpc>
                <a:spcPct val="90000"/>
              </a:lnSpc>
              <a:spcBef>
                <a:spcPts val="300"/>
              </a:spcBef>
              <a:spcAft>
                <a:spcPts val="0"/>
              </a:spcAft>
              <a:buSzPts val="1800"/>
              <a:buChar char="●"/>
              <a:defRPr/>
            </a:lvl3pPr>
            <a:lvl4pPr indent="-342900" lvl="3" marL="1828800" algn="l">
              <a:lnSpc>
                <a:spcPct val="90000"/>
              </a:lnSpc>
              <a:spcBef>
                <a:spcPts val="300"/>
              </a:spcBef>
              <a:spcAft>
                <a:spcPts val="0"/>
              </a:spcAft>
              <a:buSzPts val="1800"/>
              <a:buChar char="●"/>
              <a:defRPr/>
            </a:lvl4pPr>
            <a:lvl5pPr indent="-342900" lvl="4" marL="2286000" algn="l">
              <a:lnSpc>
                <a:spcPct val="90000"/>
              </a:lnSpc>
              <a:spcBef>
                <a:spcPts val="300"/>
              </a:spcBef>
              <a:spcAft>
                <a:spcPts val="0"/>
              </a:spcAft>
              <a:buSzPts val="1800"/>
              <a:buChar char="●"/>
              <a:defRPr/>
            </a:lvl5pPr>
            <a:lvl6pPr indent="-342900" lvl="5" marL="2743200" algn="l">
              <a:lnSpc>
                <a:spcPct val="90000"/>
              </a:lnSpc>
              <a:spcBef>
                <a:spcPts val="300"/>
              </a:spcBef>
              <a:spcAft>
                <a:spcPts val="0"/>
              </a:spcAft>
              <a:buSzPts val="1800"/>
              <a:buChar char="●"/>
              <a:defRPr/>
            </a:lvl6pPr>
            <a:lvl7pPr indent="-342900" lvl="6" marL="3200400" algn="l">
              <a:lnSpc>
                <a:spcPct val="90000"/>
              </a:lnSpc>
              <a:spcBef>
                <a:spcPts val="300"/>
              </a:spcBef>
              <a:spcAft>
                <a:spcPts val="0"/>
              </a:spcAft>
              <a:buSzPts val="1800"/>
              <a:buChar char="●"/>
              <a:defRPr/>
            </a:lvl7pPr>
            <a:lvl8pPr indent="-342900" lvl="7" marL="3657600" algn="l">
              <a:lnSpc>
                <a:spcPct val="90000"/>
              </a:lnSpc>
              <a:spcBef>
                <a:spcPts val="300"/>
              </a:spcBef>
              <a:spcAft>
                <a:spcPts val="0"/>
              </a:spcAft>
              <a:buSzPts val="1800"/>
              <a:buChar char="●"/>
              <a:defRPr/>
            </a:lvl8pPr>
            <a:lvl9pPr indent="-342900" lvl="8" marL="4114800" algn="l">
              <a:lnSpc>
                <a:spcPct val="90000"/>
              </a:lnSpc>
              <a:spcBef>
                <a:spcPts val="300"/>
              </a:spcBef>
              <a:spcAft>
                <a:spcPts val="300"/>
              </a:spcAft>
              <a:buSzPts val="18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showMasterSp="0">
  <p:cSld name="1_Title and Content">
    <p:spTree>
      <p:nvGrpSpPr>
        <p:cNvPr id="35" name="Shape 35"/>
        <p:cNvGrpSpPr/>
        <p:nvPr/>
      </p:nvGrpSpPr>
      <p:grpSpPr>
        <a:xfrm>
          <a:off x="0" y="0"/>
          <a:ext cx="0" cy="0"/>
          <a:chOff x="0" y="0"/>
          <a:chExt cx="0" cy="0"/>
        </a:xfrm>
      </p:grpSpPr>
      <p:sp>
        <p:nvSpPr>
          <p:cNvPr id="36" name="Google Shape;36;p34"/>
          <p:cNvSpPr/>
          <p:nvPr/>
        </p:nvSpPr>
        <p:spPr>
          <a:xfrm>
            <a:off x="0" y="6432329"/>
            <a:ext cx="8629650" cy="425671"/>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Schoolbook"/>
              <a:ea typeface="Century Schoolbook"/>
              <a:cs typeface="Century Schoolbook"/>
              <a:sym typeface="Century Schoolbook"/>
            </a:endParaRPr>
          </a:p>
        </p:txBody>
      </p:sp>
      <p:sp>
        <p:nvSpPr>
          <p:cNvPr id="37" name="Google Shape;37;p34"/>
          <p:cNvSpPr txBox="1"/>
          <p:nvPr>
            <p:ph type="title"/>
          </p:nvPr>
        </p:nvSpPr>
        <p:spPr>
          <a:xfrm>
            <a:off x="514351" y="365760"/>
            <a:ext cx="7701533" cy="706295"/>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34"/>
          <p:cNvSpPr txBox="1"/>
          <p:nvPr>
            <p:ph idx="1" type="body"/>
          </p:nvPr>
        </p:nvSpPr>
        <p:spPr>
          <a:xfrm>
            <a:off x="514351" y="1240221"/>
            <a:ext cx="7796030" cy="4931979"/>
          </a:xfrm>
          <a:prstGeom prst="rect">
            <a:avLst/>
          </a:prstGeom>
          <a:noFill/>
          <a:ln>
            <a:noFill/>
          </a:ln>
        </p:spPr>
        <p:txBody>
          <a:bodyPr anchorCtr="0" anchor="t" bIns="45700" lIns="91425" spcFirstLastPara="1" rIns="91425" wrap="square" tIns="45700">
            <a:normAutofit/>
          </a:bodyPr>
          <a:lstStyle>
            <a:lvl1pPr indent="-320040" lvl="0" marL="457200" algn="l">
              <a:lnSpc>
                <a:spcPct val="95000"/>
              </a:lnSpc>
              <a:spcBef>
                <a:spcPts val="1400"/>
              </a:spcBef>
              <a:spcAft>
                <a:spcPts val="0"/>
              </a:spcAft>
              <a:buSzPts val="1440"/>
              <a:buChar char="•"/>
              <a:defRPr/>
            </a:lvl1pPr>
            <a:lvl2pPr indent="-342900" lvl="1" marL="914400" algn="l">
              <a:lnSpc>
                <a:spcPct val="90000"/>
              </a:lnSpc>
              <a:spcBef>
                <a:spcPts val="300"/>
              </a:spcBef>
              <a:spcAft>
                <a:spcPts val="0"/>
              </a:spcAft>
              <a:buSzPts val="1800"/>
              <a:buChar char="●"/>
              <a:defRPr/>
            </a:lvl2pPr>
            <a:lvl3pPr indent="-342900" lvl="2" marL="1371600" algn="l">
              <a:lnSpc>
                <a:spcPct val="90000"/>
              </a:lnSpc>
              <a:spcBef>
                <a:spcPts val="300"/>
              </a:spcBef>
              <a:spcAft>
                <a:spcPts val="0"/>
              </a:spcAft>
              <a:buSzPts val="1800"/>
              <a:buChar char="●"/>
              <a:defRPr/>
            </a:lvl3pPr>
            <a:lvl4pPr indent="-342900" lvl="3" marL="1828800" algn="l">
              <a:lnSpc>
                <a:spcPct val="90000"/>
              </a:lnSpc>
              <a:spcBef>
                <a:spcPts val="300"/>
              </a:spcBef>
              <a:spcAft>
                <a:spcPts val="0"/>
              </a:spcAft>
              <a:buSzPts val="1800"/>
              <a:buChar char="●"/>
              <a:defRPr/>
            </a:lvl4pPr>
            <a:lvl5pPr indent="-342900" lvl="4" marL="2286000" algn="l">
              <a:lnSpc>
                <a:spcPct val="90000"/>
              </a:lnSpc>
              <a:spcBef>
                <a:spcPts val="300"/>
              </a:spcBef>
              <a:spcAft>
                <a:spcPts val="0"/>
              </a:spcAft>
              <a:buSzPts val="1800"/>
              <a:buChar char="●"/>
              <a:defRPr/>
            </a:lvl5pPr>
            <a:lvl6pPr indent="-342900" lvl="5" marL="2743200" algn="l">
              <a:lnSpc>
                <a:spcPct val="90000"/>
              </a:lnSpc>
              <a:spcBef>
                <a:spcPts val="300"/>
              </a:spcBef>
              <a:spcAft>
                <a:spcPts val="0"/>
              </a:spcAft>
              <a:buSzPts val="1800"/>
              <a:buChar char="●"/>
              <a:defRPr/>
            </a:lvl6pPr>
            <a:lvl7pPr indent="-342900" lvl="6" marL="3200400" algn="l">
              <a:lnSpc>
                <a:spcPct val="90000"/>
              </a:lnSpc>
              <a:spcBef>
                <a:spcPts val="300"/>
              </a:spcBef>
              <a:spcAft>
                <a:spcPts val="0"/>
              </a:spcAft>
              <a:buSzPts val="1800"/>
              <a:buChar char="●"/>
              <a:defRPr/>
            </a:lvl7pPr>
            <a:lvl8pPr indent="-342900" lvl="7" marL="3657600" algn="l">
              <a:lnSpc>
                <a:spcPct val="90000"/>
              </a:lnSpc>
              <a:spcBef>
                <a:spcPts val="300"/>
              </a:spcBef>
              <a:spcAft>
                <a:spcPts val="0"/>
              </a:spcAft>
              <a:buSzPts val="1800"/>
              <a:buChar char="●"/>
              <a:defRPr/>
            </a:lvl8pPr>
            <a:lvl9pPr indent="-342900" lvl="8" marL="4114800" algn="l">
              <a:lnSpc>
                <a:spcPct val="90000"/>
              </a:lnSpc>
              <a:spcBef>
                <a:spcPts val="300"/>
              </a:spcBef>
              <a:spcAft>
                <a:spcPts val="300"/>
              </a:spcAft>
              <a:buSzPts val="1800"/>
              <a:buChar char="●"/>
              <a:defRPr/>
            </a:lvl9pPr>
          </a:lstStyle>
          <a:p/>
        </p:txBody>
      </p:sp>
      <p:cxnSp>
        <p:nvCxnSpPr>
          <p:cNvPr id="39" name="Google Shape;39;p34"/>
          <p:cNvCxnSpPr/>
          <p:nvPr/>
        </p:nvCxnSpPr>
        <p:spPr>
          <a:xfrm>
            <a:off x="514351" y="1072055"/>
            <a:ext cx="7701533" cy="0"/>
          </a:xfrm>
          <a:prstGeom prst="straightConnector1">
            <a:avLst/>
          </a:prstGeom>
          <a:noFill/>
          <a:ln cap="flat" cmpd="sng" w="19050">
            <a:solidFill>
              <a:schemeClr val="accent1"/>
            </a:solidFill>
            <a:prstDash val="solid"/>
            <a:round/>
            <a:headEnd len="sm" w="sm" type="none"/>
            <a:tailEnd len="sm" w="sm" type="none"/>
          </a:ln>
        </p:spPr>
      </p:cxnSp>
      <p:sp>
        <p:nvSpPr>
          <p:cNvPr id="40" name="Google Shape;40;p34"/>
          <p:cNvSpPr/>
          <p:nvPr/>
        </p:nvSpPr>
        <p:spPr>
          <a:xfrm>
            <a:off x="6359412" y="5129046"/>
            <a:ext cx="319270" cy="333705"/>
          </a:xfrm>
          <a:prstGeom prst="octagon">
            <a:avLst>
              <a:gd fmla="val 29289"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Schoolbook"/>
              <a:ea typeface="Century Schoolbook"/>
              <a:cs typeface="Century Schoolbook"/>
              <a:sym typeface="Century Schoolbook"/>
            </a:endParaRPr>
          </a:p>
        </p:txBody>
      </p:sp>
      <p:sp>
        <p:nvSpPr>
          <p:cNvPr id="41" name="Google Shape;41;p34"/>
          <p:cNvSpPr/>
          <p:nvPr/>
        </p:nvSpPr>
        <p:spPr>
          <a:xfrm>
            <a:off x="8665789" y="6453353"/>
            <a:ext cx="398741" cy="352095"/>
          </a:xfrm>
          <a:prstGeom prst="octagon">
            <a:avLst>
              <a:gd fmla="val 29289"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Schoolbook"/>
              <a:ea typeface="Century Schoolbook"/>
              <a:cs typeface="Century Schoolbook"/>
              <a:sym typeface="Century Schoolbook"/>
            </a:endParaRPr>
          </a:p>
        </p:txBody>
      </p:sp>
      <p:sp>
        <p:nvSpPr>
          <p:cNvPr id="42" name="Google Shape;42;p34"/>
          <p:cNvSpPr txBox="1"/>
          <p:nvPr/>
        </p:nvSpPr>
        <p:spPr>
          <a:xfrm>
            <a:off x="8649395" y="6432329"/>
            <a:ext cx="43152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fld id="{00000000-1234-1234-1234-123412341234}" type="slidenum">
              <a:rPr b="0" i="0" lang="en-US" sz="1800" u="none" cap="none" strike="noStrike">
                <a:solidFill>
                  <a:schemeClr val="accent1"/>
                </a:solidFill>
                <a:latin typeface="Century Schoolbook"/>
                <a:ea typeface="Century Schoolbook"/>
                <a:cs typeface="Century Schoolbook"/>
                <a:sym typeface="Century Schoolbook"/>
              </a:rPr>
              <a:t>‹#›</a:t>
            </a:fld>
            <a:endParaRPr sz="1800">
              <a:solidFill>
                <a:schemeClr val="dk1"/>
              </a:solidFill>
              <a:latin typeface="Century Schoolbook"/>
              <a:ea typeface="Century Schoolbook"/>
              <a:cs typeface="Century Schoolbook"/>
              <a:sym typeface="Century Schoolbook"/>
            </a:endParaRPr>
          </a:p>
        </p:txBody>
      </p:sp>
      <p:sp>
        <p:nvSpPr>
          <p:cNvPr id="43" name="Google Shape;43;p34"/>
          <p:cNvSpPr/>
          <p:nvPr/>
        </p:nvSpPr>
        <p:spPr>
          <a:xfrm rot="-5400000">
            <a:off x="5457826" y="3171825"/>
            <a:ext cx="6858000" cy="51435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Schoolbook"/>
              <a:ea typeface="Century Schoolbook"/>
              <a:cs typeface="Century Schoolbook"/>
              <a:sym typeface="Century Schoolbook"/>
            </a:endParaRPr>
          </a:p>
        </p:txBody>
      </p:sp>
      <p:sp>
        <p:nvSpPr>
          <p:cNvPr id="44" name="Google Shape;44;p34"/>
          <p:cNvSpPr/>
          <p:nvPr/>
        </p:nvSpPr>
        <p:spPr>
          <a:xfrm>
            <a:off x="8632250" y="6370002"/>
            <a:ext cx="470708" cy="425669"/>
          </a:xfrm>
          <a:prstGeom prst="octagon">
            <a:avLst>
              <a:gd fmla="val 29289"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Century Schoolbook"/>
              <a:ea typeface="Century Schoolbook"/>
              <a:cs typeface="Century Schoolbook"/>
              <a:sym typeface="Century Schoolbook"/>
            </a:endParaRPr>
          </a:p>
        </p:txBody>
      </p:sp>
      <p:sp>
        <p:nvSpPr>
          <p:cNvPr id="45" name="Google Shape;45;p34"/>
          <p:cNvSpPr txBox="1"/>
          <p:nvPr>
            <p:ph idx="12" type="sldNum"/>
          </p:nvPr>
        </p:nvSpPr>
        <p:spPr>
          <a:xfrm>
            <a:off x="8611230" y="6424338"/>
            <a:ext cx="494605" cy="291772"/>
          </a:xfrm>
          <a:prstGeom prst="rect">
            <a:avLst/>
          </a:prstGeom>
          <a:noFill/>
          <a:ln>
            <a:noFill/>
          </a:ln>
        </p:spPr>
        <p:txBody>
          <a:bodyPr anchorCtr="0" anchor="t" bIns="45700" lIns="91425" spcFirstLastPara="1" rIns="91425" wrap="square" tIns="45700">
            <a:noAutofit/>
          </a:bodyPr>
          <a:lstStyle>
            <a:lvl1pPr indent="0" lvl="0" marL="0" marR="0" rtl="0" algn="ctr">
              <a:spcBef>
                <a:spcPts val="0"/>
              </a:spcBef>
              <a:buNone/>
              <a:defRPr b="1" sz="1400" u="none">
                <a:solidFill>
                  <a:schemeClr val="accent1"/>
                </a:solidFill>
                <a:latin typeface="Century Schoolbook"/>
                <a:ea typeface="Century Schoolbook"/>
                <a:cs typeface="Century Schoolbook"/>
                <a:sym typeface="Century Schoolbook"/>
              </a:defRPr>
            </a:lvl1pPr>
            <a:lvl2pPr indent="0" lvl="1" marL="0" marR="0" rtl="0" algn="ctr">
              <a:spcBef>
                <a:spcPts val="0"/>
              </a:spcBef>
              <a:buNone/>
              <a:defRPr b="1" sz="1400" u="none">
                <a:solidFill>
                  <a:schemeClr val="accent1"/>
                </a:solidFill>
                <a:latin typeface="Century Schoolbook"/>
                <a:ea typeface="Century Schoolbook"/>
                <a:cs typeface="Century Schoolbook"/>
                <a:sym typeface="Century Schoolbook"/>
              </a:defRPr>
            </a:lvl2pPr>
            <a:lvl3pPr indent="0" lvl="2" marL="0" marR="0" rtl="0" algn="ctr">
              <a:spcBef>
                <a:spcPts val="0"/>
              </a:spcBef>
              <a:buNone/>
              <a:defRPr b="1" sz="1400" u="none">
                <a:solidFill>
                  <a:schemeClr val="accent1"/>
                </a:solidFill>
                <a:latin typeface="Century Schoolbook"/>
                <a:ea typeface="Century Schoolbook"/>
                <a:cs typeface="Century Schoolbook"/>
                <a:sym typeface="Century Schoolbook"/>
              </a:defRPr>
            </a:lvl3pPr>
            <a:lvl4pPr indent="0" lvl="3" marL="0" marR="0" rtl="0" algn="ctr">
              <a:spcBef>
                <a:spcPts val="0"/>
              </a:spcBef>
              <a:buNone/>
              <a:defRPr b="1" sz="1400" u="none">
                <a:solidFill>
                  <a:schemeClr val="accent1"/>
                </a:solidFill>
                <a:latin typeface="Century Schoolbook"/>
                <a:ea typeface="Century Schoolbook"/>
                <a:cs typeface="Century Schoolbook"/>
                <a:sym typeface="Century Schoolbook"/>
              </a:defRPr>
            </a:lvl4pPr>
            <a:lvl5pPr indent="0" lvl="4" marL="0" marR="0" rtl="0" algn="ctr">
              <a:spcBef>
                <a:spcPts val="0"/>
              </a:spcBef>
              <a:buNone/>
              <a:defRPr b="1" sz="1400" u="none">
                <a:solidFill>
                  <a:schemeClr val="accent1"/>
                </a:solidFill>
                <a:latin typeface="Century Schoolbook"/>
                <a:ea typeface="Century Schoolbook"/>
                <a:cs typeface="Century Schoolbook"/>
                <a:sym typeface="Century Schoolbook"/>
              </a:defRPr>
            </a:lvl5pPr>
            <a:lvl6pPr indent="0" lvl="5" marL="0" marR="0" rtl="0" algn="ctr">
              <a:spcBef>
                <a:spcPts val="0"/>
              </a:spcBef>
              <a:buNone/>
              <a:defRPr b="1" sz="1400" u="none">
                <a:solidFill>
                  <a:schemeClr val="accent1"/>
                </a:solidFill>
                <a:latin typeface="Century Schoolbook"/>
                <a:ea typeface="Century Schoolbook"/>
                <a:cs typeface="Century Schoolbook"/>
                <a:sym typeface="Century Schoolbook"/>
              </a:defRPr>
            </a:lvl6pPr>
            <a:lvl7pPr indent="0" lvl="6" marL="0" marR="0" rtl="0" algn="ctr">
              <a:spcBef>
                <a:spcPts val="0"/>
              </a:spcBef>
              <a:buNone/>
              <a:defRPr b="1" sz="1400" u="none">
                <a:solidFill>
                  <a:schemeClr val="accent1"/>
                </a:solidFill>
                <a:latin typeface="Century Schoolbook"/>
                <a:ea typeface="Century Schoolbook"/>
                <a:cs typeface="Century Schoolbook"/>
                <a:sym typeface="Century Schoolbook"/>
              </a:defRPr>
            </a:lvl7pPr>
            <a:lvl8pPr indent="0" lvl="7" marL="0" marR="0" rtl="0" algn="ctr">
              <a:spcBef>
                <a:spcPts val="0"/>
              </a:spcBef>
              <a:buNone/>
              <a:defRPr b="1" sz="1400" u="none">
                <a:solidFill>
                  <a:schemeClr val="accent1"/>
                </a:solidFill>
                <a:latin typeface="Century Schoolbook"/>
                <a:ea typeface="Century Schoolbook"/>
                <a:cs typeface="Century Schoolbook"/>
                <a:sym typeface="Century Schoolbook"/>
              </a:defRPr>
            </a:lvl8pPr>
            <a:lvl9pPr indent="0" lvl="8" marL="0" marR="0" rtl="0" algn="ctr">
              <a:spcBef>
                <a:spcPts val="0"/>
              </a:spcBef>
              <a:buNone/>
              <a:defRPr b="1" sz="1400" u="none">
                <a:solidFill>
                  <a:schemeClr val="accent1"/>
                </a:solidFill>
                <a:latin typeface="Century Schoolbook"/>
                <a:ea typeface="Century Schoolbook"/>
                <a:cs typeface="Century Schoolbook"/>
                <a:sym typeface="Century Schoolbook"/>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p:cSld name="Section">
    <p:spTree>
      <p:nvGrpSpPr>
        <p:cNvPr id="46" name="Shape 46"/>
        <p:cNvGrpSpPr/>
        <p:nvPr/>
      </p:nvGrpSpPr>
      <p:grpSpPr>
        <a:xfrm>
          <a:off x="0" y="0"/>
          <a:ext cx="0" cy="0"/>
          <a:chOff x="0" y="0"/>
          <a:chExt cx="0" cy="0"/>
        </a:xfrm>
      </p:grpSpPr>
      <p:sp>
        <p:nvSpPr>
          <p:cNvPr id="47" name="Google Shape;47;p35"/>
          <p:cNvSpPr/>
          <p:nvPr/>
        </p:nvSpPr>
        <p:spPr>
          <a:xfrm>
            <a:off x="-29125" y="2688022"/>
            <a:ext cx="8469630" cy="17526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35"/>
          <p:cNvSpPr txBox="1"/>
          <p:nvPr>
            <p:ph type="title"/>
          </p:nvPr>
        </p:nvSpPr>
        <p:spPr>
          <a:xfrm>
            <a:off x="412531" y="3134714"/>
            <a:ext cx="7669923" cy="9144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2800"/>
              <a:buFont typeface="Century Schoolbook"/>
              <a:buNone/>
              <a:defRPr b="1" sz="28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9" name="Google Shape;49;p35"/>
          <p:cNvSpPr txBox="1"/>
          <p:nvPr>
            <p:ph idx="10" type="dt"/>
          </p:nvPr>
        </p:nvSpPr>
        <p:spPr>
          <a:xfrm rot="-5400000">
            <a:off x="7831456" y="1044178"/>
            <a:ext cx="1904999" cy="273844"/>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35"/>
          <p:cNvSpPr txBox="1"/>
          <p:nvPr>
            <p:ph idx="11" type="ftr"/>
          </p:nvPr>
        </p:nvSpPr>
        <p:spPr>
          <a:xfrm rot="-5400000">
            <a:off x="6993255" y="4092178"/>
            <a:ext cx="3581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2"/>
        </a:solidFill>
      </p:bgPr>
    </p:bg>
    <p:spTree>
      <p:nvGrpSpPr>
        <p:cNvPr id="51" name="Shape 51"/>
        <p:cNvGrpSpPr/>
        <p:nvPr/>
      </p:nvGrpSpPr>
      <p:grpSpPr>
        <a:xfrm>
          <a:off x="0" y="0"/>
          <a:ext cx="0" cy="0"/>
          <a:chOff x="0" y="0"/>
          <a:chExt cx="0" cy="0"/>
        </a:xfrm>
      </p:grpSpPr>
      <p:sp>
        <p:nvSpPr>
          <p:cNvPr id="52" name="Google Shape;52;p30"/>
          <p:cNvSpPr txBox="1"/>
          <p:nvPr>
            <p:ph type="ctrTitle"/>
          </p:nvPr>
        </p:nvSpPr>
        <p:spPr>
          <a:xfrm>
            <a:off x="946404" y="758952"/>
            <a:ext cx="7063740" cy="3119365"/>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chemeClr val="lt1"/>
              </a:buClr>
              <a:buSzPts val="6200"/>
              <a:buFont typeface="Century Schoolbook"/>
              <a:buNone/>
              <a:defRPr sz="6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3" name="Google Shape;53;p30"/>
          <p:cNvSpPr txBox="1"/>
          <p:nvPr>
            <p:ph idx="1" type="subTitle"/>
          </p:nvPr>
        </p:nvSpPr>
        <p:spPr>
          <a:xfrm>
            <a:off x="946404" y="4800600"/>
            <a:ext cx="7063740" cy="1691640"/>
          </a:xfrm>
          <a:prstGeom prst="rect">
            <a:avLst/>
          </a:prstGeom>
          <a:noFill/>
          <a:ln>
            <a:noFill/>
          </a:ln>
        </p:spPr>
        <p:txBody>
          <a:bodyPr anchorCtr="0" anchor="t" bIns="45700" lIns="91425" spcFirstLastPara="1" rIns="91425" wrap="square" tIns="45700">
            <a:normAutofit/>
          </a:bodyPr>
          <a:lstStyle>
            <a:lvl1pPr lvl="0" algn="l">
              <a:lnSpc>
                <a:spcPct val="95000"/>
              </a:lnSpc>
              <a:spcBef>
                <a:spcPts val="1400"/>
              </a:spcBef>
              <a:spcAft>
                <a:spcPts val="0"/>
              </a:spcAft>
              <a:buSzPts val="2560"/>
              <a:buNone/>
              <a:defRPr sz="3200">
                <a:solidFill>
                  <a:srgbClr val="BFBFBF"/>
                </a:solidFill>
              </a:defRPr>
            </a:lvl1pPr>
            <a:lvl2pPr lvl="1" algn="ctr">
              <a:lnSpc>
                <a:spcPct val="90000"/>
              </a:lnSpc>
              <a:spcBef>
                <a:spcPts val="300"/>
              </a:spcBef>
              <a:spcAft>
                <a:spcPts val="0"/>
              </a:spcAft>
              <a:buSzPts val="2000"/>
              <a:buNone/>
              <a:defRPr sz="2000"/>
            </a:lvl2pPr>
            <a:lvl3pPr lvl="2" algn="ctr">
              <a:lnSpc>
                <a:spcPct val="90000"/>
              </a:lnSpc>
              <a:spcBef>
                <a:spcPts val="300"/>
              </a:spcBef>
              <a:spcAft>
                <a:spcPts val="0"/>
              </a:spcAft>
              <a:buSzPts val="2000"/>
              <a:buNone/>
              <a:defRPr sz="2000"/>
            </a:lvl3pPr>
            <a:lvl4pPr lvl="3" algn="ctr">
              <a:lnSpc>
                <a:spcPct val="90000"/>
              </a:lnSpc>
              <a:spcBef>
                <a:spcPts val="300"/>
              </a:spcBef>
              <a:spcAft>
                <a:spcPts val="0"/>
              </a:spcAft>
              <a:buSzPts val="2000"/>
              <a:buNone/>
              <a:defRPr sz="2000"/>
            </a:lvl4pPr>
            <a:lvl5pPr lvl="4" algn="ctr">
              <a:lnSpc>
                <a:spcPct val="90000"/>
              </a:lnSpc>
              <a:spcBef>
                <a:spcPts val="300"/>
              </a:spcBef>
              <a:spcAft>
                <a:spcPts val="0"/>
              </a:spcAft>
              <a:buSzPts val="2000"/>
              <a:buNone/>
              <a:defRPr sz="2000"/>
            </a:lvl5pPr>
            <a:lvl6pPr lvl="5" algn="ctr">
              <a:lnSpc>
                <a:spcPct val="90000"/>
              </a:lnSpc>
              <a:spcBef>
                <a:spcPts val="300"/>
              </a:spcBef>
              <a:spcAft>
                <a:spcPts val="0"/>
              </a:spcAft>
              <a:buSzPts val="2000"/>
              <a:buNone/>
              <a:defRPr sz="2000"/>
            </a:lvl6pPr>
            <a:lvl7pPr lvl="6" algn="ctr">
              <a:lnSpc>
                <a:spcPct val="90000"/>
              </a:lnSpc>
              <a:spcBef>
                <a:spcPts val="300"/>
              </a:spcBef>
              <a:spcAft>
                <a:spcPts val="0"/>
              </a:spcAft>
              <a:buSzPts val="2000"/>
              <a:buNone/>
              <a:defRPr sz="2000"/>
            </a:lvl7pPr>
            <a:lvl8pPr lvl="7" algn="ctr">
              <a:lnSpc>
                <a:spcPct val="90000"/>
              </a:lnSpc>
              <a:spcBef>
                <a:spcPts val="300"/>
              </a:spcBef>
              <a:spcAft>
                <a:spcPts val="0"/>
              </a:spcAft>
              <a:buSzPts val="2000"/>
              <a:buNone/>
              <a:defRPr sz="2000"/>
            </a:lvl8pPr>
            <a:lvl9pPr lvl="8" algn="ctr">
              <a:lnSpc>
                <a:spcPct val="90000"/>
              </a:lnSpc>
              <a:spcBef>
                <a:spcPts val="300"/>
              </a:spcBef>
              <a:spcAft>
                <a:spcPts val="300"/>
              </a:spcAft>
              <a:buSzPts val="2000"/>
              <a:buNone/>
              <a:defRPr sz="2000"/>
            </a:lvl9pPr>
          </a:lstStyle>
          <a:p/>
        </p:txBody>
      </p:sp>
      <p:sp>
        <p:nvSpPr>
          <p:cNvPr id="54" name="Google Shape;54;p30"/>
          <p:cNvSpPr/>
          <p:nvPr/>
        </p:nvSpPr>
        <p:spPr>
          <a:xfrm>
            <a:off x="0" y="0"/>
            <a:ext cx="342900" cy="6858000"/>
          </a:xfrm>
          <a:prstGeom prst="rect">
            <a:avLst/>
          </a:prstGeom>
          <a:solidFill>
            <a:srgbClr val="A5A1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30"/>
          <p:cNvSpPr txBox="1"/>
          <p:nvPr>
            <p:ph idx="10" type="dt"/>
          </p:nvPr>
        </p:nvSpPr>
        <p:spPr>
          <a:xfrm rot="-5400000">
            <a:off x="7831456" y="1044178"/>
            <a:ext cx="1904999" cy="273844"/>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30"/>
          <p:cNvSpPr txBox="1"/>
          <p:nvPr>
            <p:ph idx="11" type="ftr"/>
          </p:nvPr>
        </p:nvSpPr>
        <p:spPr>
          <a:xfrm rot="-5400000">
            <a:off x="6993255" y="4092178"/>
            <a:ext cx="3581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cxnSp>
        <p:nvCxnSpPr>
          <p:cNvPr id="57" name="Google Shape;57;p30"/>
          <p:cNvCxnSpPr/>
          <p:nvPr/>
        </p:nvCxnSpPr>
        <p:spPr>
          <a:xfrm>
            <a:off x="946404" y="4317129"/>
            <a:ext cx="7063740" cy="0"/>
          </a:xfrm>
          <a:prstGeom prst="straightConnector1">
            <a:avLst/>
          </a:prstGeom>
          <a:noFill/>
          <a:ln cap="flat" cmpd="sng" w="57150">
            <a:solidFill>
              <a:schemeClr val="accent1"/>
            </a:solidFill>
            <a:prstDash val="solid"/>
            <a:round/>
            <a:headEnd len="sm" w="sm" type="none"/>
            <a:tailEnd len="sm" w="sm" type="none"/>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s">
  <p:cSld name="Contents">
    <p:bg>
      <p:bgPr>
        <a:solidFill>
          <a:schemeClr val="dk2"/>
        </a:solidFill>
      </p:bgPr>
    </p:bg>
    <p:spTree>
      <p:nvGrpSpPr>
        <p:cNvPr id="58" name="Shape 58"/>
        <p:cNvGrpSpPr/>
        <p:nvPr/>
      </p:nvGrpSpPr>
      <p:grpSpPr>
        <a:xfrm>
          <a:off x="0" y="0"/>
          <a:ext cx="0" cy="0"/>
          <a:chOff x="0" y="0"/>
          <a:chExt cx="0" cy="0"/>
        </a:xfrm>
      </p:grpSpPr>
      <p:sp>
        <p:nvSpPr>
          <p:cNvPr id="59" name="Google Shape;59;p32"/>
          <p:cNvSpPr txBox="1"/>
          <p:nvPr>
            <p:ph type="ctrTitle"/>
          </p:nvPr>
        </p:nvSpPr>
        <p:spPr>
          <a:xfrm>
            <a:off x="763524" y="213505"/>
            <a:ext cx="7063740" cy="953465"/>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chemeClr val="lt1"/>
              </a:buClr>
              <a:buSzPts val="6200"/>
              <a:buFont typeface="Century Schoolbook"/>
              <a:buNone/>
              <a:defRPr sz="6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32"/>
          <p:cNvSpPr/>
          <p:nvPr/>
        </p:nvSpPr>
        <p:spPr>
          <a:xfrm>
            <a:off x="0" y="0"/>
            <a:ext cx="342900" cy="6858000"/>
          </a:xfrm>
          <a:prstGeom prst="rect">
            <a:avLst/>
          </a:prstGeom>
          <a:solidFill>
            <a:srgbClr val="A5A1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32"/>
          <p:cNvSpPr txBox="1"/>
          <p:nvPr>
            <p:ph idx="10" type="dt"/>
          </p:nvPr>
        </p:nvSpPr>
        <p:spPr>
          <a:xfrm rot="-5400000">
            <a:off x="7831456" y="1044178"/>
            <a:ext cx="1904999" cy="273844"/>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32"/>
          <p:cNvSpPr txBox="1"/>
          <p:nvPr>
            <p:ph idx="11" type="ftr"/>
          </p:nvPr>
        </p:nvSpPr>
        <p:spPr>
          <a:xfrm rot="-5400000">
            <a:off x="6993255" y="4092178"/>
            <a:ext cx="3581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cxnSp>
        <p:nvCxnSpPr>
          <p:cNvPr id="63" name="Google Shape;63;p32"/>
          <p:cNvCxnSpPr/>
          <p:nvPr/>
        </p:nvCxnSpPr>
        <p:spPr>
          <a:xfrm>
            <a:off x="763524" y="1258045"/>
            <a:ext cx="7063740" cy="0"/>
          </a:xfrm>
          <a:prstGeom prst="straightConnector1">
            <a:avLst/>
          </a:prstGeom>
          <a:noFill/>
          <a:ln cap="flat" cmpd="sng" w="57150">
            <a:solidFill>
              <a:schemeClr val="accent1"/>
            </a:solidFill>
            <a:prstDash val="solid"/>
            <a:round/>
            <a:headEnd len="sm" w="sm" type="none"/>
            <a:tailEnd len="sm" w="sm" type="none"/>
          </a:ln>
        </p:spPr>
      </p:cxnSp>
      <p:sp>
        <p:nvSpPr>
          <p:cNvPr id="64" name="Google Shape;64;p32"/>
          <p:cNvSpPr txBox="1"/>
          <p:nvPr>
            <p:ph idx="1" type="body"/>
          </p:nvPr>
        </p:nvSpPr>
        <p:spPr>
          <a:xfrm>
            <a:off x="763524" y="1431414"/>
            <a:ext cx="7063740" cy="5213077"/>
          </a:xfrm>
          <a:prstGeom prst="rect">
            <a:avLst/>
          </a:prstGeom>
          <a:noFill/>
          <a:ln>
            <a:noFill/>
          </a:ln>
        </p:spPr>
        <p:txBody>
          <a:bodyPr anchorCtr="0" anchor="t" bIns="45700" lIns="91425" spcFirstLastPara="1" rIns="91425" wrap="square" tIns="45700">
            <a:normAutofit/>
          </a:bodyPr>
          <a:lstStyle>
            <a:lvl1pPr indent="-320040" lvl="0" marL="457200" algn="l">
              <a:lnSpc>
                <a:spcPct val="95000"/>
              </a:lnSpc>
              <a:spcBef>
                <a:spcPts val="1400"/>
              </a:spcBef>
              <a:spcAft>
                <a:spcPts val="0"/>
              </a:spcAft>
              <a:buSzPts val="1440"/>
              <a:buChar char="•"/>
              <a:defRPr/>
            </a:lvl1pPr>
            <a:lvl2pPr indent="-342900" lvl="1" marL="914400" algn="l">
              <a:lnSpc>
                <a:spcPct val="90000"/>
              </a:lnSpc>
              <a:spcBef>
                <a:spcPts val="300"/>
              </a:spcBef>
              <a:spcAft>
                <a:spcPts val="0"/>
              </a:spcAft>
              <a:buSzPts val="1800"/>
              <a:buChar char="●"/>
              <a:defRPr/>
            </a:lvl2pPr>
            <a:lvl3pPr indent="-342900" lvl="2" marL="1371600" algn="l">
              <a:lnSpc>
                <a:spcPct val="90000"/>
              </a:lnSpc>
              <a:spcBef>
                <a:spcPts val="300"/>
              </a:spcBef>
              <a:spcAft>
                <a:spcPts val="0"/>
              </a:spcAft>
              <a:buSzPts val="1800"/>
              <a:buChar char="●"/>
              <a:defRPr/>
            </a:lvl3pPr>
            <a:lvl4pPr indent="-342900" lvl="3" marL="1828800" algn="l">
              <a:lnSpc>
                <a:spcPct val="90000"/>
              </a:lnSpc>
              <a:spcBef>
                <a:spcPts val="300"/>
              </a:spcBef>
              <a:spcAft>
                <a:spcPts val="0"/>
              </a:spcAft>
              <a:buSzPts val="1800"/>
              <a:buChar char="●"/>
              <a:defRPr/>
            </a:lvl4pPr>
            <a:lvl5pPr indent="-342900" lvl="4" marL="2286000" algn="l">
              <a:lnSpc>
                <a:spcPct val="90000"/>
              </a:lnSpc>
              <a:spcBef>
                <a:spcPts val="300"/>
              </a:spcBef>
              <a:spcAft>
                <a:spcPts val="0"/>
              </a:spcAft>
              <a:buSzPts val="1800"/>
              <a:buChar char="●"/>
              <a:defRPr/>
            </a:lvl5pPr>
            <a:lvl6pPr indent="-342900" lvl="5" marL="2743200" algn="l">
              <a:lnSpc>
                <a:spcPct val="90000"/>
              </a:lnSpc>
              <a:spcBef>
                <a:spcPts val="300"/>
              </a:spcBef>
              <a:spcAft>
                <a:spcPts val="0"/>
              </a:spcAft>
              <a:buSzPts val="1800"/>
              <a:buChar char="●"/>
              <a:defRPr/>
            </a:lvl6pPr>
            <a:lvl7pPr indent="-342900" lvl="6" marL="3200400" algn="l">
              <a:lnSpc>
                <a:spcPct val="90000"/>
              </a:lnSpc>
              <a:spcBef>
                <a:spcPts val="300"/>
              </a:spcBef>
              <a:spcAft>
                <a:spcPts val="0"/>
              </a:spcAft>
              <a:buSzPts val="1800"/>
              <a:buChar char="●"/>
              <a:defRPr/>
            </a:lvl7pPr>
            <a:lvl8pPr indent="-342900" lvl="7" marL="3657600" algn="l">
              <a:lnSpc>
                <a:spcPct val="90000"/>
              </a:lnSpc>
              <a:spcBef>
                <a:spcPts val="300"/>
              </a:spcBef>
              <a:spcAft>
                <a:spcPts val="0"/>
              </a:spcAft>
              <a:buSzPts val="1800"/>
              <a:buChar char="●"/>
              <a:defRPr/>
            </a:lvl8pPr>
            <a:lvl9pPr indent="-342900" lvl="8" marL="4114800" algn="l">
              <a:lnSpc>
                <a:spcPct val="90000"/>
              </a:lnSpc>
              <a:spcBef>
                <a:spcPts val="300"/>
              </a:spcBef>
              <a:spcAft>
                <a:spcPts val="300"/>
              </a:spcAft>
              <a:buSzPts val="18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5" name="Shape 65"/>
        <p:cNvGrpSpPr/>
        <p:nvPr/>
      </p:nvGrpSpPr>
      <p:grpSpPr>
        <a:xfrm>
          <a:off x="0" y="0"/>
          <a:ext cx="0" cy="0"/>
          <a:chOff x="0" y="0"/>
          <a:chExt cx="0" cy="0"/>
        </a:xfrm>
      </p:grpSpPr>
      <p:sp>
        <p:nvSpPr>
          <p:cNvPr id="66" name="Google Shape;66;p36"/>
          <p:cNvSpPr txBox="1"/>
          <p:nvPr>
            <p:ph idx="10" type="dt"/>
          </p:nvPr>
        </p:nvSpPr>
        <p:spPr>
          <a:xfrm rot="-5400000">
            <a:off x="7831456" y="1044178"/>
            <a:ext cx="1904999" cy="273844"/>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36"/>
          <p:cNvSpPr txBox="1"/>
          <p:nvPr>
            <p:ph idx="11" type="ftr"/>
          </p:nvPr>
        </p:nvSpPr>
        <p:spPr>
          <a:xfrm rot="-5400000">
            <a:off x="6993255" y="4092178"/>
            <a:ext cx="3581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36"/>
          <p:cNvSpPr txBox="1"/>
          <p:nvPr>
            <p:ph idx="12" type="sldNum"/>
          </p:nvPr>
        </p:nvSpPr>
        <p:spPr>
          <a:xfrm>
            <a:off x="8441055" y="6172201"/>
            <a:ext cx="685800" cy="5937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entury Schoolbook"/>
                <a:ea typeface="Century Schoolbook"/>
                <a:cs typeface="Century Schoolbook"/>
                <a:sym typeface="Century Schoolbook"/>
              </a:defRPr>
            </a:lvl1pPr>
            <a:lvl2pPr indent="0" lvl="1" marL="0" marR="0" rtl="0" algn="l">
              <a:spcBef>
                <a:spcPts val="0"/>
              </a:spcBef>
              <a:buNone/>
              <a:defRPr sz="1800">
                <a:solidFill>
                  <a:schemeClr val="dk1"/>
                </a:solidFill>
                <a:latin typeface="Century Schoolbook"/>
                <a:ea typeface="Century Schoolbook"/>
                <a:cs typeface="Century Schoolbook"/>
                <a:sym typeface="Century Schoolbook"/>
              </a:defRPr>
            </a:lvl2pPr>
            <a:lvl3pPr indent="0" lvl="2" marL="0" marR="0" rtl="0" algn="l">
              <a:spcBef>
                <a:spcPts val="0"/>
              </a:spcBef>
              <a:buNone/>
              <a:defRPr sz="1800">
                <a:solidFill>
                  <a:schemeClr val="dk1"/>
                </a:solidFill>
                <a:latin typeface="Century Schoolbook"/>
                <a:ea typeface="Century Schoolbook"/>
                <a:cs typeface="Century Schoolbook"/>
                <a:sym typeface="Century Schoolbook"/>
              </a:defRPr>
            </a:lvl3pPr>
            <a:lvl4pPr indent="0" lvl="3" marL="0" marR="0" rtl="0" algn="l">
              <a:spcBef>
                <a:spcPts val="0"/>
              </a:spcBef>
              <a:buNone/>
              <a:defRPr sz="1800">
                <a:solidFill>
                  <a:schemeClr val="dk1"/>
                </a:solidFill>
                <a:latin typeface="Century Schoolbook"/>
                <a:ea typeface="Century Schoolbook"/>
                <a:cs typeface="Century Schoolbook"/>
                <a:sym typeface="Century Schoolbook"/>
              </a:defRPr>
            </a:lvl4pPr>
            <a:lvl5pPr indent="0" lvl="4" marL="0" marR="0" rtl="0" algn="l">
              <a:spcBef>
                <a:spcPts val="0"/>
              </a:spcBef>
              <a:buNone/>
              <a:defRPr sz="1800">
                <a:solidFill>
                  <a:schemeClr val="dk1"/>
                </a:solidFill>
                <a:latin typeface="Century Schoolbook"/>
                <a:ea typeface="Century Schoolbook"/>
                <a:cs typeface="Century Schoolbook"/>
                <a:sym typeface="Century Schoolbook"/>
              </a:defRPr>
            </a:lvl5pPr>
            <a:lvl6pPr indent="0" lvl="5" marL="0" marR="0" rtl="0" algn="l">
              <a:spcBef>
                <a:spcPts val="0"/>
              </a:spcBef>
              <a:buNone/>
              <a:defRPr sz="1800">
                <a:solidFill>
                  <a:schemeClr val="dk1"/>
                </a:solidFill>
                <a:latin typeface="Century Schoolbook"/>
                <a:ea typeface="Century Schoolbook"/>
                <a:cs typeface="Century Schoolbook"/>
                <a:sym typeface="Century Schoolbook"/>
              </a:defRPr>
            </a:lvl6pPr>
            <a:lvl7pPr indent="0" lvl="6" marL="0" marR="0" rtl="0" algn="l">
              <a:spcBef>
                <a:spcPts val="0"/>
              </a:spcBef>
              <a:buNone/>
              <a:defRPr sz="1800">
                <a:solidFill>
                  <a:schemeClr val="dk1"/>
                </a:solidFill>
                <a:latin typeface="Century Schoolbook"/>
                <a:ea typeface="Century Schoolbook"/>
                <a:cs typeface="Century Schoolbook"/>
                <a:sym typeface="Century Schoolbook"/>
              </a:defRPr>
            </a:lvl7pPr>
            <a:lvl8pPr indent="0" lvl="7" marL="0" marR="0" rtl="0" algn="l">
              <a:spcBef>
                <a:spcPts val="0"/>
              </a:spcBef>
              <a:buNone/>
              <a:defRPr sz="1800">
                <a:solidFill>
                  <a:schemeClr val="dk1"/>
                </a:solidFill>
                <a:latin typeface="Century Schoolbook"/>
                <a:ea typeface="Century Schoolbook"/>
                <a:cs typeface="Century Schoolbook"/>
                <a:sym typeface="Century Schoolbook"/>
              </a:defRPr>
            </a:lvl8pPr>
            <a:lvl9pPr indent="0" lvl="8" marL="0" marR="0" rtl="0" algn="l">
              <a:spcBef>
                <a:spcPts val="0"/>
              </a:spcBef>
              <a:buNone/>
              <a:defRPr sz="1800">
                <a:solidFill>
                  <a:schemeClr val="dk1"/>
                </a:solidFill>
                <a:latin typeface="Century Schoolbook"/>
                <a:ea typeface="Century Schoolbook"/>
                <a:cs typeface="Century Schoolbook"/>
                <a:sym typeface="Century Schoolbook"/>
              </a:defRPr>
            </a:lvl9pPr>
          </a:lstStyle>
          <a:p>
            <a:pPr indent="0" lvl="0" marL="0" rtl="0" algn="l">
              <a:spcBef>
                <a:spcPts val="0"/>
              </a:spcBef>
              <a:spcAft>
                <a:spcPts val="0"/>
              </a:spcAft>
              <a:buNone/>
            </a:pPr>
            <a:fld id="{00000000-1234-1234-1234-123412341234}" type="slidenum">
              <a:rPr lang="en-US"/>
              <a:t>‹#›</a:t>
            </a:fld>
            <a:endParaRPr/>
          </a:p>
        </p:txBody>
      </p:sp>
      <p:sp>
        <p:nvSpPr>
          <p:cNvPr id="69" name="Google Shape;69;p36"/>
          <p:cNvSpPr/>
          <p:nvPr/>
        </p:nvSpPr>
        <p:spPr>
          <a:xfrm>
            <a:off x="0" y="0"/>
            <a:ext cx="342900" cy="6858000"/>
          </a:xfrm>
          <a:prstGeom prst="rect">
            <a:avLst/>
          </a:prstGeom>
          <a:solidFill>
            <a:srgbClr val="A5A1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theme" Target="../theme/theme3.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slideLayout" Target="../slideLayouts/slideLayout4.xml"/><Relationship Id="rId3" Type="http://schemas.openxmlformats.org/officeDocument/2006/relationships/slideLayout" Target="../slideLayouts/slideLayout5.xml"/><Relationship Id="rId4" Type="http://schemas.openxmlformats.org/officeDocument/2006/relationships/slideLayout" Target="../slideLayouts/slideLayout6.xml"/><Relationship Id="rId5" Type="http://schemas.openxmlformats.org/officeDocument/2006/relationships/slideLayout" Target="../slideLayouts/slideLayout7.xml"/><Relationship Id="rId6"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9" name="Shape 9"/>
        <p:cNvGrpSpPr/>
        <p:nvPr/>
      </p:nvGrpSpPr>
      <p:grpSpPr>
        <a:xfrm>
          <a:off x="0" y="0"/>
          <a:ext cx="0" cy="0"/>
          <a:chOff x="0" y="0"/>
          <a:chExt cx="0" cy="0"/>
        </a:xfrm>
      </p:grpSpPr>
      <p:sp>
        <p:nvSpPr>
          <p:cNvPr id="10" name="Google Shape;10;p29"/>
          <p:cNvSpPr/>
          <p:nvPr/>
        </p:nvSpPr>
        <p:spPr>
          <a:xfrm>
            <a:off x="8418195" y="0"/>
            <a:ext cx="731520" cy="6858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9"/>
          <p:cNvSpPr txBox="1"/>
          <p:nvPr>
            <p:ph type="title"/>
          </p:nvPr>
        </p:nvSpPr>
        <p:spPr>
          <a:xfrm>
            <a:off x="946404" y="365760"/>
            <a:ext cx="7269480" cy="1325562"/>
          </a:xfrm>
          <a:prstGeom prst="rect">
            <a:avLst/>
          </a:prstGeom>
          <a:noFill/>
          <a:ln>
            <a:noFill/>
          </a:ln>
        </p:spPr>
        <p:txBody>
          <a:bodyPr anchorCtr="0" anchor="b" bIns="45700" lIns="91425" spcFirstLastPara="1" rIns="91425" wrap="square" tIns="45700">
            <a:normAutofit/>
          </a:bodyPr>
          <a:lstStyle>
            <a:lvl1pPr lvl="0" marR="0" rtl="0" algn="l">
              <a:lnSpc>
                <a:spcPct val="90000"/>
              </a:lnSpc>
              <a:spcBef>
                <a:spcPts val="0"/>
              </a:spcBef>
              <a:spcAft>
                <a:spcPts val="0"/>
              </a:spcAft>
              <a:buClr>
                <a:schemeClr val="accent1"/>
              </a:buClr>
              <a:buSzPts val="4000"/>
              <a:buFont typeface="Century Schoolbook"/>
              <a:buNone/>
              <a:defRPr b="1" i="0" sz="4000" u="none" cap="none" strike="noStrike">
                <a:solidFill>
                  <a:schemeClr val="accent1"/>
                </a:solidFill>
                <a:latin typeface="Century Schoolbook"/>
                <a:ea typeface="Century Schoolbook"/>
                <a:cs typeface="Century Schoolbook"/>
                <a:sym typeface="Century Schoolboo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2" name="Google Shape;12;p29"/>
          <p:cNvSpPr txBox="1"/>
          <p:nvPr>
            <p:ph idx="1" type="body"/>
          </p:nvPr>
        </p:nvSpPr>
        <p:spPr>
          <a:xfrm>
            <a:off x="946404" y="1828801"/>
            <a:ext cx="6446520" cy="4351337"/>
          </a:xfrm>
          <a:prstGeom prst="rect">
            <a:avLst/>
          </a:prstGeom>
          <a:noFill/>
          <a:ln>
            <a:noFill/>
          </a:ln>
        </p:spPr>
        <p:txBody>
          <a:bodyPr anchorCtr="0" anchor="t" bIns="45700" lIns="91425" spcFirstLastPara="1" rIns="91425" wrap="square" tIns="45700">
            <a:normAutofit/>
          </a:bodyPr>
          <a:lstStyle>
            <a:lvl1pPr indent="-330200" lvl="0" marL="457200" marR="0" rtl="0" algn="l">
              <a:lnSpc>
                <a:spcPct val="95000"/>
              </a:lnSpc>
              <a:spcBef>
                <a:spcPts val="1400"/>
              </a:spcBef>
              <a:spcAft>
                <a:spcPts val="0"/>
              </a:spcAft>
              <a:buClr>
                <a:schemeClr val="accent1"/>
              </a:buClr>
              <a:buSzPts val="1600"/>
              <a:buFont typeface="Arial"/>
              <a:buChar char="•"/>
              <a:defRPr b="0" i="0" sz="2000" u="none" cap="none" strike="noStrike">
                <a:solidFill>
                  <a:srgbClr val="FEFEFE"/>
                </a:solidFill>
                <a:latin typeface="Century Schoolbook"/>
                <a:ea typeface="Century Schoolbook"/>
                <a:cs typeface="Century Schoolbook"/>
                <a:sym typeface="Century Schoolbook"/>
              </a:defRPr>
            </a:lvl1pPr>
            <a:lvl2pPr indent="-342900" lvl="1" marL="914400" marR="0" rtl="0" algn="l">
              <a:lnSpc>
                <a:spcPct val="90000"/>
              </a:lnSpc>
              <a:spcBef>
                <a:spcPts val="300"/>
              </a:spcBef>
              <a:spcAft>
                <a:spcPts val="0"/>
              </a:spcAft>
              <a:buClr>
                <a:schemeClr val="accent1"/>
              </a:buClr>
              <a:buSzPts val="1800"/>
              <a:buFont typeface="Noto Sans Symbols"/>
              <a:buChar char="●"/>
              <a:defRPr b="0" i="0" sz="1800" u="none" cap="none" strike="noStrike">
                <a:solidFill>
                  <a:srgbClr val="FEFEFE"/>
                </a:solidFill>
                <a:latin typeface="Century Schoolbook"/>
                <a:ea typeface="Century Schoolbook"/>
                <a:cs typeface="Century Schoolbook"/>
                <a:sym typeface="Century Schoolbook"/>
              </a:defRPr>
            </a:lvl2pPr>
            <a:lvl3pPr indent="-330200" lvl="2" marL="1371600" marR="0" rtl="0" algn="l">
              <a:lnSpc>
                <a:spcPct val="90000"/>
              </a:lnSpc>
              <a:spcBef>
                <a:spcPts val="300"/>
              </a:spcBef>
              <a:spcAft>
                <a:spcPts val="0"/>
              </a:spcAft>
              <a:buClr>
                <a:schemeClr val="accent1"/>
              </a:buClr>
              <a:buSzPts val="1600"/>
              <a:buFont typeface="Noto Sans Symbols"/>
              <a:buChar char="●"/>
              <a:defRPr b="0" i="0" sz="1600" u="none" cap="none" strike="noStrike">
                <a:solidFill>
                  <a:srgbClr val="FEFEFE"/>
                </a:solidFill>
                <a:latin typeface="Century Schoolbook"/>
                <a:ea typeface="Century Schoolbook"/>
                <a:cs typeface="Century Schoolbook"/>
                <a:sym typeface="Century Schoolbook"/>
              </a:defRPr>
            </a:lvl3pPr>
            <a:lvl4pPr indent="-317500" lvl="3" marL="1828800" marR="0" rtl="0" algn="l">
              <a:lnSpc>
                <a:spcPct val="90000"/>
              </a:lnSpc>
              <a:spcBef>
                <a:spcPts val="300"/>
              </a:spcBef>
              <a:spcAft>
                <a:spcPts val="0"/>
              </a:spcAft>
              <a:buClr>
                <a:schemeClr val="accent1"/>
              </a:buClr>
              <a:buSzPts val="1400"/>
              <a:buFont typeface="Noto Sans Symbols"/>
              <a:buChar char="●"/>
              <a:defRPr b="0" i="0" sz="1400" u="none" cap="none" strike="noStrike">
                <a:solidFill>
                  <a:srgbClr val="FEFEFE"/>
                </a:solidFill>
                <a:latin typeface="Century Schoolbook"/>
                <a:ea typeface="Century Schoolbook"/>
                <a:cs typeface="Century Schoolbook"/>
                <a:sym typeface="Century Schoolbook"/>
              </a:defRPr>
            </a:lvl4pPr>
            <a:lvl5pPr indent="-317500" lvl="4" marL="2286000" marR="0" rtl="0" algn="l">
              <a:lnSpc>
                <a:spcPct val="90000"/>
              </a:lnSpc>
              <a:spcBef>
                <a:spcPts val="300"/>
              </a:spcBef>
              <a:spcAft>
                <a:spcPts val="0"/>
              </a:spcAft>
              <a:buClr>
                <a:schemeClr val="accent1"/>
              </a:buClr>
              <a:buSzPts val="1400"/>
              <a:buFont typeface="Noto Sans Symbols"/>
              <a:buChar char="●"/>
              <a:defRPr b="0" i="0" sz="1400" u="none" cap="none" strike="noStrike">
                <a:solidFill>
                  <a:srgbClr val="FEFEFE"/>
                </a:solidFill>
                <a:latin typeface="Century Schoolbook"/>
                <a:ea typeface="Century Schoolbook"/>
                <a:cs typeface="Century Schoolbook"/>
                <a:sym typeface="Century Schoolbook"/>
              </a:defRPr>
            </a:lvl5pPr>
            <a:lvl6pPr indent="-317500" lvl="5" marL="2743200" marR="0" rtl="0" algn="l">
              <a:lnSpc>
                <a:spcPct val="90000"/>
              </a:lnSpc>
              <a:spcBef>
                <a:spcPts val="300"/>
              </a:spcBef>
              <a:spcAft>
                <a:spcPts val="0"/>
              </a:spcAft>
              <a:buClr>
                <a:schemeClr val="accent1"/>
              </a:buClr>
              <a:buSzPts val="1400"/>
              <a:buFont typeface="Noto Sans Symbols"/>
              <a:buChar char="●"/>
              <a:defRPr b="0" i="0" sz="1400" u="none" cap="none" strike="noStrike">
                <a:solidFill>
                  <a:srgbClr val="FEFEFE"/>
                </a:solidFill>
                <a:latin typeface="Century Schoolbook"/>
                <a:ea typeface="Century Schoolbook"/>
                <a:cs typeface="Century Schoolbook"/>
                <a:sym typeface="Century Schoolbook"/>
              </a:defRPr>
            </a:lvl6pPr>
            <a:lvl7pPr indent="-317500" lvl="6" marL="3200400" marR="0" rtl="0" algn="l">
              <a:lnSpc>
                <a:spcPct val="90000"/>
              </a:lnSpc>
              <a:spcBef>
                <a:spcPts val="300"/>
              </a:spcBef>
              <a:spcAft>
                <a:spcPts val="0"/>
              </a:spcAft>
              <a:buClr>
                <a:schemeClr val="accent1"/>
              </a:buClr>
              <a:buSzPts val="1400"/>
              <a:buFont typeface="Noto Sans Symbols"/>
              <a:buChar char="●"/>
              <a:defRPr b="0" i="0" sz="1400" u="none" cap="none" strike="noStrike">
                <a:solidFill>
                  <a:srgbClr val="FEFEFE"/>
                </a:solidFill>
                <a:latin typeface="Century Schoolbook"/>
                <a:ea typeface="Century Schoolbook"/>
                <a:cs typeface="Century Schoolbook"/>
                <a:sym typeface="Century Schoolbook"/>
              </a:defRPr>
            </a:lvl7pPr>
            <a:lvl8pPr indent="-317500" lvl="7" marL="3657600" marR="0" rtl="0" algn="l">
              <a:lnSpc>
                <a:spcPct val="90000"/>
              </a:lnSpc>
              <a:spcBef>
                <a:spcPts val="300"/>
              </a:spcBef>
              <a:spcAft>
                <a:spcPts val="0"/>
              </a:spcAft>
              <a:buClr>
                <a:schemeClr val="accent1"/>
              </a:buClr>
              <a:buSzPts val="1400"/>
              <a:buFont typeface="Noto Sans Symbols"/>
              <a:buChar char="●"/>
              <a:defRPr b="0" i="0" sz="1400" u="none" cap="none" strike="noStrike">
                <a:solidFill>
                  <a:srgbClr val="FEFEFE"/>
                </a:solidFill>
                <a:latin typeface="Century Schoolbook"/>
                <a:ea typeface="Century Schoolbook"/>
                <a:cs typeface="Century Schoolbook"/>
                <a:sym typeface="Century Schoolbook"/>
              </a:defRPr>
            </a:lvl8pPr>
            <a:lvl9pPr indent="-317500" lvl="8" marL="4114800" marR="0" rtl="0" algn="l">
              <a:lnSpc>
                <a:spcPct val="90000"/>
              </a:lnSpc>
              <a:spcBef>
                <a:spcPts val="300"/>
              </a:spcBef>
              <a:spcAft>
                <a:spcPts val="300"/>
              </a:spcAft>
              <a:buClr>
                <a:schemeClr val="accent1"/>
              </a:buClr>
              <a:buSzPts val="1400"/>
              <a:buFont typeface="Noto Sans Symbols"/>
              <a:buChar char="●"/>
              <a:defRPr b="0" i="0" sz="1400" u="none" cap="none" strike="noStrike">
                <a:solidFill>
                  <a:srgbClr val="FEFEFE"/>
                </a:solidFill>
                <a:latin typeface="Century Schoolbook"/>
                <a:ea typeface="Century Schoolbook"/>
                <a:cs typeface="Century Schoolbook"/>
                <a:sym typeface="Century Schoolbook"/>
              </a:defRPr>
            </a:lvl9pPr>
          </a:lstStyle>
          <a:p/>
        </p:txBody>
      </p:sp>
      <p:sp>
        <p:nvSpPr>
          <p:cNvPr id="13" name="Google Shape;13;p29"/>
          <p:cNvSpPr txBox="1"/>
          <p:nvPr>
            <p:ph idx="10" type="dt"/>
          </p:nvPr>
        </p:nvSpPr>
        <p:spPr>
          <a:xfrm rot="-5400000">
            <a:off x="7831456" y="1044178"/>
            <a:ext cx="1904999" cy="273844"/>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1050" u="none" cap="none" strike="noStrike">
                <a:solidFill>
                  <a:srgbClr val="F4B19A"/>
                </a:solidFill>
                <a:latin typeface="Century Schoolbook"/>
                <a:ea typeface="Century Schoolbook"/>
                <a:cs typeface="Century Schoolbook"/>
                <a:sym typeface="Century Schoolbook"/>
              </a:defRPr>
            </a:lvl1pPr>
            <a:lvl2pPr lvl="1" marR="0" rtl="0" algn="l">
              <a:spcBef>
                <a:spcPts val="0"/>
              </a:spcBef>
              <a:spcAft>
                <a:spcPts val="0"/>
              </a:spcAft>
              <a:buSzPts val="1400"/>
              <a:buNone/>
              <a:defRPr b="0" i="0" sz="1800" u="none" cap="none" strike="noStrike">
                <a:solidFill>
                  <a:schemeClr val="lt1"/>
                </a:solidFill>
                <a:latin typeface="Century Schoolbook"/>
                <a:ea typeface="Century Schoolbook"/>
                <a:cs typeface="Century Schoolbook"/>
                <a:sym typeface="Century Schoolbook"/>
              </a:defRPr>
            </a:lvl2pPr>
            <a:lvl3pPr lvl="2" marR="0" rtl="0" algn="l">
              <a:spcBef>
                <a:spcPts val="0"/>
              </a:spcBef>
              <a:spcAft>
                <a:spcPts val="0"/>
              </a:spcAft>
              <a:buSzPts val="1400"/>
              <a:buNone/>
              <a:defRPr b="0" i="0" sz="1800" u="none" cap="none" strike="noStrike">
                <a:solidFill>
                  <a:schemeClr val="lt1"/>
                </a:solidFill>
                <a:latin typeface="Century Schoolbook"/>
                <a:ea typeface="Century Schoolbook"/>
                <a:cs typeface="Century Schoolbook"/>
                <a:sym typeface="Century Schoolbook"/>
              </a:defRPr>
            </a:lvl3pPr>
            <a:lvl4pPr lvl="3" marR="0" rtl="0" algn="l">
              <a:spcBef>
                <a:spcPts val="0"/>
              </a:spcBef>
              <a:spcAft>
                <a:spcPts val="0"/>
              </a:spcAft>
              <a:buSzPts val="1400"/>
              <a:buNone/>
              <a:defRPr b="0" i="0" sz="1800" u="none" cap="none" strike="noStrike">
                <a:solidFill>
                  <a:schemeClr val="lt1"/>
                </a:solidFill>
                <a:latin typeface="Century Schoolbook"/>
                <a:ea typeface="Century Schoolbook"/>
                <a:cs typeface="Century Schoolbook"/>
                <a:sym typeface="Century Schoolbook"/>
              </a:defRPr>
            </a:lvl4pPr>
            <a:lvl5pPr lvl="4" marR="0" rtl="0" algn="l">
              <a:spcBef>
                <a:spcPts val="0"/>
              </a:spcBef>
              <a:spcAft>
                <a:spcPts val="0"/>
              </a:spcAft>
              <a:buSzPts val="1400"/>
              <a:buNone/>
              <a:defRPr b="0" i="0" sz="1800" u="none" cap="none" strike="noStrike">
                <a:solidFill>
                  <a:schemeClr val="lt1"/>
                </a:solidFill>
                <a:latin typeface="Century Schoolbook"/>
                <a:ea typeface="Century Schoolbook"/>
                <a:cs typeface="Century Schoolbook"/>
                <a:sym typeface="Century Schoolbook"/>
              </a:defRPr>
            </a:lvl5pPr>
            <a:lvl6pPr lvl="5" marR="0" rtl="0" algn="l">
              <a:spcBef>
                <a:spcPts val="0"/>
              </a:spcBef>
              <a:spcAft>
                <a:spcPts val="0"/>
              </a:spcAft>
              <a:buSzPts val="1400"/>
              <a:buNone/>
              <a:defRPr b="0" i="0" sz="1800" u="none" cap="none" strike="noStrike">
                <a:solidFill>
                  <a:schemeClr val="lt1"/>
                </a:solidFill>
                <a:latin typeface="Century Schoolbook"/>
                <a:ea typeface="Century Schoolbook"/>
                <a:cs typeface="Century Schoolbook"/>
                <a:sym typeface="Century Schoolbook"/>
              </a:defRPr>
            </a:lvl6pPr>
            <a:lvl7pPr lvl="6" marR="0" rtl="0" algn="l">
              <a:spcBef>
                <a:spcPts val="0"/>
              </a:spcBef>
              <a:spcAft>
                <a:spcPts val="0"/>
              </a:spcAft>
              <a:buSzPts val="1400"/>
              <a:buNone/>
              <a:defRPr b="0" i="0" sz="1800" u="none" cap="none" strike="noStrike">
                <a:solidFill>
                  <a:schemeClr val="lt1"/>
                </a:solidFill>
                <a:latin typeface="Century Schoolbook"/>
                <a:ea typeface="Century Schoolbook"/>
                <a:cs typeface="Century Schoolbook"/>
                <a:sym typeface="Century Schoolbook"/>
              </a:defRPr>
            </a:lvl7pPr>
            <a:lvl8pPr lvl="7" marR="0" rtl="0" algn="l">
              <a:spcBef>
                <a:spcPts val="0"/>
              </a:spcBef>
              <a:spcAft>
                <a:spcPts val="0"/>
              </a:spcAft>
              <a:buSzPts val="1400"/>
              <a:buNone/>
              <a:defRPr b="0" i="0" sz="1800" u="none" cap="none" strike="noStrike">
                <a:solidFill>
                  <a:schemeClr val="lt1"/>
                </a:solidFill>
                <a:latin typeface="Century Schoolbook"/>
                <a:ea typeface="Century Schoolbook"/>
                <a:cs typeface="Century Schoolbook"/>
                <a:sym typeface="Century Schoolbook"/>
              </a:defRPr>
            </a:lvl8pPr>
            <a:lvl9pPr lvl="8" marR="0" rtl="0" algn="l">
              <a:spcBef>
                <a:spcPts val="0"/>
              </a:spcBef>
              <a:spcAft>
                <a:spcPts val="0"/>
              </a:spcAft>
              <a:buSzPts val="1400"/>
              <a:buNone/>
              <a:defRPr b="0" i="0" sz="1800" u="none" cap="none" strike="noStrike">
                <a:solidFill>
                  <a:schemeClr val="lt1"/>
                </a:solidFill>
                <a:latin typeface="Century Schoolbook"/>
                <a:ea typeface="Century Schoolbook"/>
                <a:cs typeface="Century Schoolbook"/>
                <a:sym typeface="Century Schoolbook"/>
              </a:defRPr>
            </a:lvl9pPr>
          </a:lstStyle>
          <a:p/>
        </p:txBody>
      </p:sp>
      <p:sp>
        <p:nvSpPr>
          <p:cNvPr id="14" name="Google Shape;14;p29"/>
          <p:cNvSpPr txBox="1"/>
          <p:nvPr>
            <p:ph idx="11" type="ftr"/>
          </p:nvPr>
        </p:nvSpPr>
        <p:spPr>
          <a:xfrm rot="-5400000">
            <a:off x="6993255" y="4092178"/>
            <a:ext cx="3581400" cy="273844"/>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050" u="none" cap="none" strike="noStrike">
                <a:solidFill>
                  <a:srgbClr val="F4B19A"/>
                </a:solidFill>
                <a:latin typeface="Century Schoolbook"/>
                <a:ea typeface="Century Schoolbook"/>
                <a:cs typeface="Century Schoolbook"/>
                <a:sym typeface="Century Schoolbook"/>
              </a:defRPr>
            </a:lvl1pPr>
            <a:lvl2pPr lvl="1" marR="0" rtl="0" algn="l">
              <a:spcBef>
                <a:spcPts val="0"/>
              </a:spcBef>
              <a:spcAft>
                <a:spcPts val="0"/>
              </a:spcAft>
              <a:buSzPts val="1400"/>
              <a:buNone/>
              <a:defRPr b="0" i="0" sz="1800" u="none" cap="none" strike="noStrike">
                <a:solidFill>
                  <a:schemeClr val="lt1"/>
                </a:solidFill>
                <a:latin typeface="Century Schoolbook"/>
                <a:ea typeface="Century Schoolbook"/>
                <a:cs typeface="Century Schoolbook"/>
                <a:sym typeface="Century Schoolbook"/>
              </a:defRPr>
            </a:lvl2pPr>
            <a:lvl3pPr lvl="2" marR="0" rtl="0" algn="l">
              <a:spcBef>
                <a:spcPts val="0"/>
              </a:spcBef>
              <a:spcAft>
                <a:spcPts val="0"/>
              </a:spcAft>
              <a:buSzPts val="1400"/>
              <a:buNone/>
              <a:defRPr b="0" i="0" sz="1800" u="none" cap="none" strike="noStrike">
                <a:solidFill>
                  <a:schemeClr val="lt1"/>
                </a:solidFill>
                <a:latin typeface="Century Schoolbook"/>
                <a:ea typeface="Century Schoolbook"/>
                <a:cs typeface="Century Schoolbook"/>
                <a:sym typeface="Century Schoolbook"/>
              </a:defRPr>
            </a:lvl3pPr>
            <a:lvl4pPr lvl="3" marR="0" rtl="0" algn="l">
              <a:spcBef>
                <a:spcPts val="0"/>
              </a:spcBef>
              <a:spcAft>
                <a:spcPts val="0"/>
              </a:spcAft>
              <a:buSzPts val="1400"/>
              <a:buNone/>
              <a:defRPr b="0" i="0" sz="1800" u="none" cap="none" strike="noStrike">
                <a:solidFill>
                  <a:schemeClr val="lt1"/>
                </a:solidFill>
                <a:latin typeface="Century Schoolbook"/>
                <a:ea typeface="Century Schoolbook"/>
                <a:cs typeface="Century Schoolbook"/>
                <a:sym typeface="Century Schoolbook"/>
              </a:defRPr>
            </a:lvl4pPr>
            <a:lvl5pPr lvl="4" marR="0" rtl="0" algn="l">
              <a:spcBef>
                <a:spcPts val="0"/>
              </a:spcBef>
              <a:spcAft>
                <a:spcPts val="0"/>
              </a:spcAft>
              <a:buSzPts val="1400"/>
              <a:buNone/>
              <a:defRPr b="0" i="0" sz="1800" u="none" cap="none" strike="noStrike">
                <a:solidFill>
                  <a:schemeClr val="lt1"/>
                </a:solidFill>
                <a:latin typeface="Century Schoolbook"/>
                <a:ea typeface="Century Schoolbook"/>
                <a:cs typeface="Century Schoolbook"/>
                <a:sym typeface="Century Schoolbook"/>
              </a:defRPr>
            </a:lvl5pPr>
            <a:lvl6pPr lvl="5" marR="0" rtl="0" algn="l">
              <a:spcBef>
                <a:spcPts val="0"/>
              </a:spcBef>
              <a:spcAft>
                <a:spcPts val="0"/>
              </a:spcAft>
              <a:buSzPts val="1400"/>
              <a:buNone/>
              <a:defRPr b="0" i="0" sz="1800" u="none" cap="none" strike="noStrike">
                <a:solidFill>
                  <a:schemeClr val="lt1"/>
                </a:solidFill>
                <a:latin typeface="Century Schoolbook"/>
                <a:ea typeface="Century Schoolbook"/>
                <a:cs typeface="Century Schoolbook"/>
                <a:sym typeface="Century Schoolbook"/>
              </a:defRPr>
            </a:lvl6pPr>
            <a:lvl7pPr lvl="6" marR="0" rtl="0" algn="l">
              <a:spcBef>
                <a:spcPts val="0"/>
              </a:spcBef>
              <a:spcAft>
                <a:spcPts val="0"/>
              </a:spcAft>
              <a:buSzPts val="1400"/>
              <a:buNone/>
              <a:defRPr b="0" i="0" sz="1800" u="none" cap="none" strike="noStrike">
                <a:solidFill>
                  <a:schemeClr val="lt1"/>
                </a:solidFill>
                <a:latin typeface="Century Schoolbook"/>
                <a:ea typeface="Century Schoolbook"/>
                <a:cs typeface="Century Schoolbook"/>
                <a:sym typeface="Century Schoolbook"/>
              </a:defRPr>
            </a:lvl7pPr>
            <a:lvl8pPr lvl="7" marR="0" rtl="0" algn="l">
              <a:spcBef>
                <a:spcPts val="0"/>
              </a:spcBef>
              <a:spcAft>
                <a:spcPts val="0"/>
              </a:spcAft>
              <a:buSzPts val="1400"/>
              <a:buNone/>
              <a:defRPr b="0" i="0" sz="1800" u="none" cap="none" strike="noStrike">
                <a:solidFill>
                  <a:schemeClr val="lt1"/>
                </a:solidFill>
                <a:latin typeface="Century Schoolbook"/>
                <a:ea typeface="Century Schoolbook"/>
                <a:cs typeface="Century Schoolbook"/>
                <a:sym typeface="Century Schoolbook"/>
              </a:defRPr>
            </a:lvl8pPr>
            <a:lvl9pPr lvl="8" marR="0" rtl="0" algn="l">
              <a:spcBef>
                <a:spcPts val="0"/>
              </a:spcBef>
              <a:spcAft>
                <a:spcPts val="0"/>
              </a:spcAft>
              <a:buSzPts val="1400"/>
              <a:buNone/>
              <a:defRPr b="0" i="0" sz="1800" u="none" cap="none" strike="noStrike">
                <a:solidFill>
                  <a:schemeClr val="lt1"/>
                </a:solidFill>
                <a:latin typeface="Century Schoolbook"/>
                <a:ea typeface="Century Schoolbook"/>
                <a:cs typeface="Century Schoolbook"/>
                <a:sym typeface="Century Schoolbook"/>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9" name="Shape 29"/>
        <p:cNvGrpSpPr/>
        <p:nvPr/>
      </p:nvGrpSpPr>
      <p:grpSpPr>
        <a:xfrm>
          <a:off x="0" y="0"/>
          <a:ext cx="0" cy="0"/>
          <a:chOff x="0" y="0"/>
          <a:chExt cx="0" cy="0"/>
        </a:xfrm>
      </p:grpSpPr>
      <p:sp>
        <p:nvSpPr>
          <p:cNvPr id="30" name="Google Shape;30;p28"/>
          <p:cNvSpPr/>
          <p:nvPr/>
        </p:nvSpPr>
        <p:spPr>
          <a:xfrm>
            <a:off x="8418195" y="0"/>
            <a:ext cx="731520" cy="6858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28"/>
          <p:cNvSpPr txBox="1"/>
          <p:nvPr>
            <p:ph type="title"/>
          </p:nvPr>
        </p:nvSpPr>
        <p:spPr>
          <a:xfrm>
            <a:off x="946404" y="365760"/>
            <a:ext cx="7269480" cy="1325562"/>
          </a:xfrm>
          <a:prstGeom prst="rect">
            <a:avLst/>
          </a:prstGeom>
          <a:noFill/>
          <a:ln>
            <a:noFill/>
          </a:ln>
        </p:spPr>
        <p:txBody>
          <a:bodyPr anchorCtr="0" anchor="b" bIns="45700" lIns="91425" spcFirstLastPara="1" rIns="91425" wrap="square" tIns="45700">
            <a:normAutofit/>
          </a:bodyPr>
          <a:lstStyle>
            <a:lvl1pPr lvl="0" marR="0" rtl="0" algn="l">
              <a:lnSpc>
                <a:spcPct val="90000"/>
              </a:lnSpc>
              <a:spcBef>
                <a:spcPts val="0"/>
              </a:spcBef>
              <a:spcAft>
                <a:spcPts val="0"/>
              </a:spcAft>
              <a:buClr>
                <a:schemeClr val="accent1"/>
              </a:buClr>
              <a:buSzPts val="4000"/>
              <a:buFont typeface="Century Schoolbook"/>
              <a:buNone/>
              <a:defRPr b="1" i="0" sz="4000" u="none" cap="none" strike="noStrike">
                <a:solidFill>
                  <a:schemeClr val="accent1"/>
                </a:solidFill>
                <a:latin typeface="Century Schoolbook"/>
                <a:ea typeface="Century Schoolbook"/>
                <a:cs typeface="Century Schoolbook"/>
                <a:sym typeface="Century Schoolboo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2" name="Google Shape;32;p28"/>
          <p:cNvSpPr txBox="1"/>
          <p:nvPr>
            <p:ph idx="1" type="body"/>
          </p:nvPr>
        </p:nvSpPr>
        <p:spPr>
          <a:xfrm>
            <a:off x="946404" y="1828801"/>
            <a:ext cx="6446520" cy="4351337"/>
          </a:xfrm>
          <a:prstGeom prst="rect">
            <a:avLst/>
          </a:prstGeom>
          <a:noFill/>
          <a:ln>
            <a:noFill/>
          </a:ln>
        </p:spPr>
        <p:txBody>
          <a:bodyPr anchorCtr="0" anchor="t" bIns="45700" lIns="91425" spcFirstLastPara="1" rIns="91425" wrap="square" tIns="45700">
            <a:normAutofit/>
          </a:bodyPr>
          <a:lstStyle>
            <a:lvl1pPr indent="-330200" lvl="0" marL="457200" marR="0" rtl="0" algn="l">
              <a:lnSpc>
                <a:spcPct val="95000"/>
              </a:lnSpc>
              <a:spcBef>
                <a:spcPts val="1400"/>
              </a:spcBef>
              <a:spcAft>
                <a:spcPts val="0"/>
              </a:spcAft>
              <a:buClr>
                <a:schemeClr val="accent1"/>
              </a:buClr>
              <a:buSzPts val="1600"/>
              <a:buFont typeface="Arial"/>
              <a:buChar char="•"/>
              <a:defRPr b="0" i="0" sz="2000" u="none" cap="none" strike="noStrike">
                <a:solidFill>
                  <a:srgbClr val="595959"/>
                </a:solidFill>
                <a:latin typeface="Century Schoolbook"/>
                <a:ea typeface="Century Schoolbook"/>
                <a:cs typeface="Century Schoolbook"/>
                <a:sym typeface="Century Schoolbook"/>
              </a:defRPr>
            </a:lvl1pPr>
            <a:lvl2pPr indent="-342900" lvl="1" marL="914400" marR="0" rtl="0" algn="l">
              <a:lnSpc>
                <a:spcPct val="90000"/>
              </a:lnSpc>
              <a:spcBef>
                <a:spcPts val="300"/>
              </a:spcBef>
              <a:spcAft>
                <a:spcPts val="0"/>
              </a:spcAft>
              <a:buClr>
                <a:schemeClr val="accent1"/>
              </a:buClr>
              <a:buSzPts val="1800"/>
              <a:buFont typeface="Noto Sans Symbols"/>
              <a:buChar char="●"/>
              <a:defRPr b="0" i="0" sz="1800" u="none" cap="none" strike="noStrike">
                <a:solidFill>
                  <a:srgbClr val="595959"/>
                </a:solidFill>
                <a:latin typeface="Century Schoolbook"/>
                <a:ea typeface="Century Schoolbook"/>
                <a:cs typeface="Century Schoolbook"/>
                <a:sym typeface="Century Schoolbook"/>
              </a:defRPr>
            </a:lvl2pPr>
            <a:lvl3pPr indent="-330200" lvl="2" marL="1371600" marR="0" rtl="0" algn="l">
              <a:lnSpc>
                <a:spcPct val="90000"/>
              </a:lnSpc>
              <a:spcBef>
                <a:spcPts val="300"/>
              </a:spcBef>
              <a:spcAft>
                <a:spcPts val="0"/>
              </a:spcAft>
              <a:buClr>
                <a:schemeClr val="accent1"/>
              </a:buClr>
              <a:buSzPts val="1600"/>
              <a:buFont typeface="Noto Sans Symbols"/>
              <a:buChar char="●"/>
              <a:defRPr b="0" i="0" sz="1600" u="none" cap="none" strike="noStrike">
                <a:solidFill>
                  <a:srgbClr val="595959"/>
                </a:solidFill>
                <a:latin typeface="Century Schoolbook"/>
                <a:ea typeface="Century Schoolbook"/>
                <a:cs typeface="Century Schoolbook"/>
                <a:sym typeface="Century Schoolbook"/>
              </a:defRPr>
            </a:lvl3pPr>
            <a:lvl4pPr indent="-317500" lvl="3" marL="1828800" marR="0" rtl="0" algn="l">
              <a:lnSpc>
                <a:spcPct val="90000"/>
              </a:lnSpc>
              <a:spcBef>
                <a:spcPts val="300"/>
              </a:spcBef>
              <a:spcAft>
                <a:spcPts val="0"/>
              </a:spcAft>
              <a:buClr>
                <a:schemeClr val="accent1"/>
              </a:buClr>
              <a:buSzPts val="1400"/>
              <a:buFont typeface="Noto Sans Symbols"/>
              <a:buChar char="●"/>
              <a:defRPr b="0" i="0" sz="1400" u="none" cap="none" strike="noStrike">
                <a:solidFill>
                  <a:srgbClr val="595959"/>
                </a:solidFill>
                <a:latin typeface="Century Schoolbook"/>
                <a:ea typeface="Century Schoolbook"/>
                <a:cs typeface="Century Schoolbook"/>
                <a:sym typeface="Century Schoolbook"/>
              </a:defRPr>
            </a:lvl4pPr>
            <a:lvl5pPr indent="-317500" lvl="4" marL="2286000" marR="0" rtl="0" algn="l">
              <a:lnSpc>
                <a:spcPct val="90000"/>
              </a:lnSpc>
              <a:spcBef>
                <a:spcPts val="300"/>
              </a:spcBef>
              <a:spcAft>
                <a:spcPts val="0"/>
              </a:spcAft>
              <a:buClr>
                <a:schemeClr val="accent1"/>
              </a:buClr>
              <a:buSzPts val="1400"/>
              <a:buFont typeface="Noto Sans Symbols"/>
              <a:buChar char="●"/>
              <a:defRPr b="0" i="0" sz="1400" u="none" cap="none" strike="noStrike">
                <a:solidFill>
                  <a:srgbClr val="595959"/>
                </a:solidFill>
                <a:latin typeface="Century Schoolbook"/>
                <a:ea typeface="Century Schoolbook"/>
                <a:cs typeface="Century Schoolbook"/>
                <a:sym typeface="Century Schoolbook"/>
              </a:defRPr>
            </a:lvl5pPr>
            <a:lvl6pPr indent="-317500" lvl="5" marL="2743200" marR="0" rtl="0" algn="l">
              <a:lnSpc>
                <a:spcPct val="90000"/>
              </a:lnSpc>
              <a:spcBef>
                <a:spcPts val="300"/>
              </a:spcBef>
              <a:spcAft>
                <a:spcPts val="0"/>
              </a:spcAft>
              <a:buClr>
                <a:schemeClr val="accent1"/>
              </a:buClr>
              <a:buSzPts val="1400"/>
              <a:buFont typeface="Noto Sans Symbols"/>
              <a:buChar char="●"/>
              <a:defRPr b="0" i="0" sz="1400" u="none" cap="none" strike="noStrike">
                <a:solidFill>
                  <a:srgbClr val="595959"/>
                </a:solidFill>
                <a:latin typeface="Century Schoolbook"/>
                <a:ea typeface="Century Schoolbook"/>
                <a:cs typeface="Century Schoolbook"/>
                <a:sym typeface="Century Schoolbook"/>
              </a:defRPr>
            </a:lvl6pPr>
            <a:lvl7pPr indent="-317500" lvl="6" marL="3200400" marR="0" rtl="0" algn="l">
              <a:lnSpc>
                <a:spcPct val="90000"/>
              </a:lnSpc>
              <a:spcBef>
                <a:spcPts val="300"/>
              </a:spcBef>
              <a:spcAft>
                <a:spcPts val="0"/>
              </a:spcAft>
              <a:buClr>
                <a:schemeClr val="accent1"/>
              </a:buClr>
              <a:buSzPts val="1400"/>
              <a:buFont typeface="Noto Sans Symbols"/>
              <a:buChar char="●"/>
              <a:defRPr b="0" i="0" sz="1400" u="none" cap="none" strike="noStrike">
                <a:solidFill>
                  <a:srgbClr val="595959"/>
                </a:solidFill>
                <a:latin typeface="Century Schoolbook"/>
                <a:ea typeface="Century Schoolbook"/>
                <a:cs typeface="Century Schoolbook"/>
                <a:sym typeface="Century Schoolbook"/>
              </a:defRPr>
            </a:lvl7pPr>
            <a:lvl8pPr indent="-317500" lvl="7" marL="3657600" marR="0" rtl="0" algn="l">
              <a:lnSpc>
                <a:spcPct val="90000"/>
              </a:lnSpc>
              <a:spcBef>
                <a:spcPts val="300"/>
              </a:spcBef>
              <a:spcAft>
                <a:spcPts val="0"/>
              </a:spcAft>
              <a:buClr>
                <a:schemeClr val="accent1"/>
              </a:buClr>
              <a:buSzPts val="1400"/>
              <a:buFont typeface="Noto Sans Symbols"/>
              <a:buChar char="●"/>
              <a:defRPr b="0" i="0" sz="1400" u="none" cap="none" strike="noStrike">
                <a:solidFill>
                  <a:srgbClr val="595959"/>
                </a:solidFill>
                <a:latin typeface="Century Schoolbook"/>
                <a:ea typeface="Century Schoolbook"/>
                <a:cs typeface="Century Schoolbook"/>
                <a:sym typeface="Century Schoolbook"/>
              </a:defRPr>
            </a:lvl8pPr>
            <a:lvl9pPr indent="-317500" lvl="8" marL="4114800" marR="0" rtl="0" algn="l">
              <a:lnSpc>
                <a:spcPct val="90000"/>
              </a:lnSpc>
              <a:spcBef>
                <a:spcPts val="300"/>
              </a:spcBef>
              <a:spcAft>
                <a:spcPts val="300"/>
              </a:spcAft>
              <a:buClr>
                <a:schemeClr val="accent1"/>
              </a:buClr>
              <a:buSzPts val="1400"/>
              <a:buFont typeface="Noto Sans Symbols"/>
              <a:buChar char="●"/>
              <a:defRPr b="0" i="0" sz="1400" u="none" cap="none" strike="noStrike">
                <a:solidFill>
                  <a:srgbClr val="595959"/>
                </a:solidFill>
                <a:latin typeface="Century Schoolbook"/>
                <a:ea typeface="Century Schoolbook"/>
                <a:cs typeface="Century Schoolbook"/>
                <a:sym typeface="Century Schoolbook"/>
              </a:defRPr>
            </a:lvl9pPr>
          </a:lstStyle>
          <a:p/>
        </p:txBody>
      </p:sp>
      <p:sp>
        <p:nvSpPr>
          <p:cNvPr id="33" name="Google Shape;33;p28"/>
          <p:cNvSpPr txBox="1"/>
          <p:nvPr>
            <p:ph idx="10" type="dt"/>
          </p:nvPr>
        </p:nvSpPr>
        <p:spPr>
          <a:xfrm rot="-5400000">
            <a:off x="7831456" y="1044178"/>
            <a:ext cx="1904999" cy="273844"/>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1050" u="none" cap="none" strike="noStrike">
                <a:solidFill>
                  <a:srgbClr val="F4B19A"/>
                </a:solidFill>
                <a:latin typeface="Century Schoolbook"/>
                <a:ea typeface="Century Schoolbook"/>
                <a:cs typeface="Century Schoolbook"/>
                <a:sym typeface="Century Schoolbook"/>
              </a:defRPr>
            </a:lvl1pPr>
            <a:lvl2pPr lvl="1" marR="0" rtl="0" algn="l">
              <a:spcBef>
                <a:spcPts val="0"/>
              </a:spcBef>
              <a:spcAft>
                <a:spcPts val="0"/>
              </a:spcAft>
              <a:buSzPts val="1400"/>
              <a:buNone/>
              <a:defRPr b="0" i="0" sz="1800" u="none" cap="none" strike="noStrike">
                <a:solidFill>
                  <a:schemeClr val="dk1"/>
                </a:solidFill>
                <a:latin typeface="Century Schoolbook"/>
                <a:ea typeface="Century Schoolbook"/>
                <a:cs typeface="Century Schoolbook"/>
                <a:sym typeface="Century Schoolbook"/>
              </a:defRPr>
            </a:lvl2pPr>
            <a:lvl3pPr lvl="2" marR="0" rtl="0" algn="l">
              <a:spcBef>
                <a:spcPts val="0"/>
              </a:spcBef>
              <a:spcAft>
                <a:spcPts val="0"/>
              </a:spcAft>
              <a:buSzPts val="1400"/>
              <a:buNone/>
              <a:defRPr b="0" i="0" sz="1800" u="none" cap="none" strike="noStrike">
                <a:solidFill>
                  <a:schemeClr val="dk1"/>
                </a:solidFill>
                <a:latin typeface="Century Schoolbook"/>
                <a:ea typeface="Century Schoolbook"/>
                <a:cs typeface="Century Schoolbook"/>
                <a:sym typeface="Century Schoolbook"/>
              </a:defRPr>
            </a:lvl3pPr>
            <a:lvl4pPr lvl="3" marR="0" rtl="0" algn="l">
              <a:spcBef>
                <a:spcPts val="0"/>
              </a:spcBef>
              <a:spcAft>
                <a:spcPts val="0"/>
              </a:spcAft>
              <a:buSzPts val="1400"/>
              <a:buNone/>
              <a:defRPr b="0" i="0" sz="1800" u="none" cap="none" strike="noStrike">
                <a:solidFill>
                  <a:schemeClr val="dk1"/>
                </a:solidFill>
                <a:latin typeface="Century Schoolbook"/>
                <a:ea typeface="Century Schoolbook"/>
                <a:cs typeface="Century Schoolbook"/>
                <a:sym typeface="Century Schoolbook"/>
              </a:defRPr>
            </a:lvl4pPr>
            <a:lvl5pPr lvl="4" marR="0" rtl="0" algn="l">
              <a:spcBef>
                <a:spcPts val="0"/>
              </a:spcBef>
              <a:spcAft>
                <a:spcPts val="0"/>
              </a:spcAft>
              <a:buSzPts val="1400"/>
              <a:buNone/>
              <a:defRPr b="0" i="0" sz="1800" u="none" cap="none" strike="noStrike">
                <a:solidFill>
                  <a:schemeClr val="dk1"/>
                </a:solidFill>
                <a:latin typeface="Century Schoolbook"/>
                <a:ea typeface="Century Schoolbook"/>
                <a:cs typeface="Century Schoolbook"/>
                <a:sym typeface="Century Schoolbook"/>
              </a:defRPr>
            </a:lvl5pPr>
            <a:lvl6pPr lvl="5" marR="0" rtl="0" algn="l">
              <a:spcBef>
                <a:spcPts val="0"/>
              </a:spcBef>
              <a:spcAft>
                <a:spcPts val="0"/>
              </a:spcAft>
              <a:buSzPts val="1400"/>
              <a:buNone/>
              <a:defRPr b="0" i="0" sz="1800" u="none" cap="none" strike="noStrike">
                <a:solidFill>
                  <a:schemeClr val="dk1"/>
                </a:solidFill>
                <a:latin typeface="Century Schoolbook"/>
                <a:ea typeface="Century Schoolbook"/>
                <a:cs typeface="Century Schoolbook"/>
                <a:sym typeface="Century Schoolbook"/>
              </a:defRPr>
            </a:lvl6pPr>
            <a:lvl7pPr lvl="6" marR="0" rtl="0" algn="l">
              <a:spcBef>
                <a:spcPts val="0"/>
              </a:spcBef>
              <a:spcAft>
                <a:spcPts val="0"/>
              </a:spcAft>
              <a:buSzPts val="1400"/>
              <a:buNone/>
              <a:defRPr b="0" i="0" sz="1800" u="none" cap="none" strike="noStrike">
                <a:solidFill>
                  <a:schemeClr val="dk1"/>
                </a:solidFill>
                <a:latin typeface="Century Schoolbook"/>
                <a:ea typeface="Century Schoolbook"/>
                <a:cs typeface="Century Schoolbook"/>
                <a:sym typeface="Century Schoolbook"/>
              </a:defRPr>
            </a:lvl7pPr>
            <a:lvl8pPr lvl="7" marR="0" rtl="0" algn="l">
              <a:spcBef>
                <a:spcPts val="0"/>
              </a:spcBef>
              <a:spcAft>
                <a:spcPts val="0"/>
              </a:spcAft>
              <a:buSzPts val="1400"/>
              <a:buNone/>
              <a:defRPr b="0" i="0" sz="1800" u="none" cap="none" strike="noStrike">
                <a:solidFill>
                  <a:schemeClr val="dk1"/>
                </a:solidFill>
                <a:latin typeface="Century Schoolbook"/>
                <a:ea typeface="Century Schoolbook"/>
                <a:cs typeface="Century Schoolbook"/>
                <a:sym typeface="Century Schoolbook"/>
              </a:defRPr>
            </a:lvl8pPr>
            <a:lvl9pPr lvl="8" marR="0" rtl="0" algn="l">
              <a:spcBef>
                <a:spcPts val="0"/>
              </a:spcBef>
              <a:spcAft>
                <a:spcPts val="0"/>
              </a:spcAft>
              <a:buSzPts val="1400"/>
              <a:buNone/>
              <a:defRPr b="0" i="0" sz="1800" u="none" cap="none" strike="noStrike">
                <a:solidFill>
                  <a:schemeClr val="dk1"/>
                </a:solidFill>
                <a:latin typeface="Century Schoolbook"/>
                <a:ea typeface="Century Schoolbook"/>
                <a:cs typeface="Century Schoolbook"/>
                <a:sym typeface="Century Schoolbook"/>
              </a:defRPr>
            </a:lvl9pPr>
          </a:lstStyle>
          <a:p/>
        </p:txBody>
      </p:sp>
      <p:sp>
        <p:nvSpPr>
          <p:cNvPr id="34" name="Google Shape;34;p28"/>
          <p:cNvSpPr txBox="1"/>
          <p:nvPr>
            <p:ph idx="11" type="ftr"/>
          </p:nvPr>
        </p:nvSpPr>
        <p:spPr>
          <a:xfrm rot="-5400000">
            <a:off x="6993255" y="4092178"/>
            <a:ext cx="3581400" cy="273844"/>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050" u="none" cap="none" strike="noStrike">
                <a:solidFill>
                  <a:srgbClr val="F4B19A"/>
                </a:solidFill>
                <a:latin typeface="Century Schoolbook"/>
                <a:ea typeface="Century Schoolbook"/>
                <a:cs typeface="Century Schoolbook"/>
                <a:sym typeface="Century Schoolbook"/>
              </a:defRPr>
            </a:lvl1pPr>
            <a:lvl2pPr lvl="1" marR="0" rtl="0" algn="l">
              <a:spcBef>
                <a:spcPts val="0"/>
              </a:spcBef>
              <a:spcAft>
                <a:spcPts val="0"/>
              </a:spcAft>
              <a:buSzPts val="1400"/>
              <a:buNone/>
              <a:defRPr b="0" i="0" sz="1800" u="none" cap="none" strike="noStrike">
                <a:solidFill>
                  <a:schemeClr val="dk1"/>
                </a:solidFill>
                <a:latin typeface="Century Schoolbook"/>
                <a:ea typeface="Century Schoolbook"/>
                <a:cs typeface="Century Schoolbook"/>
                <a:sym typeface="Century Schoolbook"/>
              </a:defRPr>
            </a:lvl2pPr>
            <a:lvl3pPr lvl="2" marR="0" rtl="0" algn="l">
              <a:spcBef>
                <a:spcPts val="0"/>
              </a:spcBef>
              <a:spcAft>
                <a:spcPts val="0"/>
              </a:spcAft>
              <a:buSzPts val="1400"/>
              <a:buNone/>
              <a:defRPr b="0" i="0" sz="1800" u="none" cap="none" strike="noStrike">
                <a:solidFill>
                  <a:schemeClr val="dk1"/>
                </a:solidFill>
                <a:latin typeface="Century Schoolbook"/>
                <a:ea typeface="Century Schoolbook"/>
                <a:cs typeface="Century Schoolbook"/>
                <a:sym typeface="Century Schoolbook"/>
              </a:defRPr>
            </a:lvl3pPr>
            <a:lvl4pPr lvl="3" marR="0" rtl="0" algn="l">
              <a:spcBef>
                <a:spcPts val="0"/>
              </a:spcBef>
              <a:spcAft>
                <a:spcPts val="0"/>
              </a:spcAft>
              <a:buSzPts val="1400"/>
              <a:buNone/>
              <a:defRPr b="0" i="0" sz="1800" u="none" cap="none" strike="noStrike">
                <a:solidFill>
                  <a:schemeClr val="dk1"/>
                </a:solidFill>
                <a:latin typeface="Century Schoolbook"/>
                <a:ea typeface="Century Schoolbook"/>
                <a:cs typeface="Century Schoolbook"/>
                <a:sym typeface="Century Schoolbook"/>
              </a:defRPr>
            </a:lvl4pPr>
            <a:lvl5pPr lvl="4" marR="0" rtl="0" algn="l">
              <a:spcBef>
                <a:spcPts val="0"/>
              </a:spcBef>
              <a:spcAft>
                <a:spcPts val="0"/>
              </a:spcAft>
              <a:buSzPts val="1400"/>
              <a:buNone/>
              <a:defRPr b="0" i="0" sz="1800" u="none" cap="none" strike="noStrike">
                <a:solidFill>
                  <a:schemeClr val="dk1"/>
                </a:solidFill>
                <a:latin typeface="Century Schoolbook"/>
                <a:ea typeface="Century Schoolbook"/>
                <a:cs typeface="Century Schoolbook"/>
                <a:sym typeface="Century Schoolbook"/>
              </a:defRPr>
            </a:lvl5pPr>
            <a:lvl6pPr lvl="5" marR="0" rtl="0" algn="l">
              <a:spcBef>
                <a:spcPts val="0"/>
              </a:spcBef>
              <a:spcAft>
                <a:spcPts val="0"/>
              </a:spcAft>
              <a:buSzPts val="1400"/>
              <a:buNone/>
              <a:defRPr b="0" i="0" sz="1800" u="none" cap="none" strike="noStrike">
                <a:solidFill>
                  <a:schemeClr val="dk1"/>
                </a:solidFill>
                <a:latin typeface="Century Schoolbook"/>
                <a:ea typeface="Century Schoolbook"/>
                <a:cs typeface="Century Schoolbook"/>
                <a:sym typeface="Century Schoolbook"/>
              </a:defRPr>
            </a:lvl6pPr>
            <a:lvl7pPr lvl="6" marR="0" rtl="0" algn="l">
              <a:spcBef>
                <a:spcPts val="0"/>
              </a:spcBef>
              <a:spcAft>
                <a:spcPts val="0"/>
              </a:spcAft>
              <a:buSzPts val="1400"/>
              <a:buNone/>
              <a:defRPr b="0" i="0" sz="1800" u="none" cap="none" strike="noStrike">
                <a:solidFill>
                  <a:schemeClr val="dk1"/>
                </a:solidFill>
                <a:latin typeface="Century Schoolbook"/>
                <a:ea typeface="Century Schoolbook"/>
                <a:cs typeface="Century Schoolbook"/>
                <a:sym typeface="Century Schoolbook"/>
              </a:defRPr>
            </a:lvl7pPr>
            <a:lvl8pPr lvl="7" marR="0" rtl="0" algn="l">
              <a:spcBef>
                <a:spcPts val="0"/>
              </a:spcBef>
              <a:spcAft>
                <a:spcPts val="0"/>
              </a:spcAft>
              <a:buSzPts val="1400"/>
              <a:buNone/>
              <a:defRPr b="0" i="0" sz="1800" u="none" cap="none" strike="noStrike">
                <a:solidFill>
                  <a:schemeClr val="dk1"/>
                </a:solidFill>
                <a:latin typeface="Century Schoolbook"/>
                <a:ea typeface="Century Schoolbook"/>
                <a:cs typeface="Century Schoolbook"/>
                <a:sym typeface="Century Schoolbook"/>
              </a:defRPr>
            </a:lvl8pPr>
            <a:lvl9pPr lvl="8" marR="0" rtl="0" algn="l">
              <a:spcBef>
                <a:spcPts val="0"/>
              </a:spcBef>
              <a:spcAft>
                <a:spcPts val="0"/>
              </a:spcAft>
              <a:buSzPts val="1400"/>
              <a:buNone/>
              <a:defRPr b="0" i="0" sz="1800" u="none" cap="none" strike="noStrike">
                <a:solidFill>
                  <a:schemeClr val="dk1"/>
                </a:solidFill>
                <a:latin typeface="Century Schoolbook"/>
                <a:ea typeface="Century Schoolbook"/>
                <a:cs typeface="Century Schoolbook"/>
                <a:sym typeface="Century Schoolbook"/>
              </a:defRPr>
            </a:lvl9pPr>
          </a:lstStyle>
          <a:p/>
        </p:txBody>
      </p:sp>
    </p:spTree>
  </p:cSld>
  <p:clrMap accent1="accent1" accent2="accent2" accent3="accent3" accent4="accent4" accent5="accent5" accent6="accent6" bg1="lt1" bg2="dk2" tx1="dk1" tx2="lt2" folHlink="folHlink" hlink="hlink"/>
  <p:sldLayoutIdLst>
    <p:sldLayoutId id="2147483652" r:id="rId1"/>
    <p:sldLayoutId id="2147483653" r:id="rId2"/>
    <p:sldLayoutId id="2147483654" r:id="rId3"/>
    <p:sldLayoutId id="2147483655" r:id="rId4"/>
    <p:sldLayoutId id="2147483656" r:id="rId5"/>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11.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1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0.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1"/>
          <p:cNvSpPr txBox="1"/>
          <p:nvPr>
            <p:ph type="ctrTitle"/>
          </p:nvPr>
        </p:nvSpPr>
        <p:spPr>
          <a:xfrm>
            <a:off x="946404" y="758952"/>
            <a:ext cx="7063740" cy="3058136"/>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chemeClr val="lt1"/>
              </a:buClr>
              <a:buSzPts val="6600"/>
              <a:buFont typeface="Century Schoolbook"/>
              <a:buNone/>
            </a:pPr>
            <a:r>
              <a:rPr lang="en-US" sz="6600"/>
              <a:t>Computer Basics</a:t>
            </a:r>
            <a:endParaRPr/>
          </a:p>
        </p:txBody>
      </p:sp>
      <p:sp>
        <p:nvSpPr>
          <p:cNvPr id="75" name="Google Shape;75;p1"/>
          <p:cNvSpPr txBox="1"/>
          <p:nvPr>
            <p:ph idx="1" type="subTitle"/>
          </p:nvPr>
        </p:nvSpPr>
        <p:spPr>
          <a:xfrm>
            <a:off x="946404" y="4800600"/>
            <a:ext cx="7063740" cy="1691640"/>
          </a:xfrm>
          <a:prstGeom prst="rect">
            <a:avLst/>
          </a:prstGeom>
          <a:noFill/>
          <a:ln>
            <a:noFill/>
          </a:ln>
        </p:spPr>
        <p:txBody>
          <a:bodyPr anchorCtr="0" anchor="t" bIns="45700" lIns="91425" spcFirstLastPara="1" rIns="91425" wrap="square" tIns="45700">
            <a:normAutofit/>
          </a:bodyPr>
          <a:lstStyle/>
          <a:p>
            <a:pPr indent="0" lvl="0" marL="0" rtl="0" algn="l">
              <a:lnSpc>
                <a:spcPct val="95000"/>
              </a:lnSpc>
              <a:spcBef>
                <a:spcPts val="0"/>
              </a:spcBef>
              <a:spcAft>
                <a:spcPts val="0"/>
              </a:spcAft>
              <a:buSzPts val="2560"/>
              <a:buNone/>
            </a:pPr>
            <a:r>
              <a:rPr b="1" lang="en-US"/>
              <a:t>Chapter 5 – Using the Internet</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10"/>
          <p:cNvSpPr txBox="1"/>
          <p:nvPr>
            <p:ph type="title"/>
          </p:nvPr>
        </p:nvSpPr>
        <p:spPr>
          <a:xfrm>
            <a:off x="514351" y="365760"/>
            <a:ext cx="7701533" cy="706295"/>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accent1"/>
              </a:buClr>
              <a:buSzPts val="3200"/>
              <a:buFont typeface="Century Schoolbook"/>
              <a:buNone/>
            </a:pPr>
            <a:r>
              <a:rPr lang="en-US" sz="3200"/>
              <a:t>Getting started with the Internet</a:t>
            </a:r>
            <a:endParaRPr/>
          </a:p>
        </p:txBody>
      </p:sp>
      <p:sp>
        <p:nvSpPr>
          <p:cNvPr id="140" name="Google Shape;140;p10"/>
          <p:cNvSpPr txBox="1"/>
          <p:nvPr>
            <p:ph idx="1" type="body"/>
          </p:nvPr>
        </p:nvSpPr>
        <p:spPr>
          <a:xfrm>
            <a:off x="514351" y="1240221"/>
            <a:ext cx="7796030" cy="4931979"/>
          </a:xfrm>
          <a:prstGeom prst="rect">
            <a:avLst/>
          </a:prstGeom>
          <a:noFill/>
          <a:ln>
            <a:noFill/>
          </a:ln>
        </p:spPr>
        <p:txBody>
          <a:bodyPr anchorCtr="0" anchor="t" bIns="45700" lIns="91425" spcFirstLastPara="1" rIns="91425" wrap="square" tIns="45700">
            <a:normAutofit/>
          </a:bodyPr>
          <a:lstStyle/>
          <a:p>
            <a:pPr indent="-182880" lvl="0" marL="182880" rtl="0" algn="just">
              <a:lnSpc>
                <a:spcPct val="95000"/>
              </a:lnSpc>
              <a:spcBef>
                <a:spcPts val="0"/>
              </a:spcBef>
              <a:spcAft>
                <a:spcPts val="0"/>
              </a:spcAft>
              <a:buSzPts val="1920"/>
              <a:buChar char="•"/>
            </a:pPr>
            <a:r>
              <a:rPr b="0" i="0" lang="en-US" sz="2400">
                <a:solidFill>
                  <a:srgbClr val="4E4E4E"/>
                </a:solidFill>
                <a:latin typeface="Source Sans Pro"/>
                <a:ea typeface="Source Sans Pro"/>
                <a:cs typeface="Source Sans Pro"/>
                <a:sym typeface="Source Sans Pro"/>
              </a:rPr>
              <a:t>The Internet is a global network of billions of computers and other electronic devices. With the Internet, it's possible to access almost any information, communicate with anyone else in the world, and much more. You can do all of this on your computer.</a:t>
            </a:r>
            <a:endParaRPr sz="2400"/>
          </a:p>
        </p:txBody>
      </p:sp>
      <p:sp>
        <p:nvSpPr>
          <p:cNvPr id="141" name="Google Shape;141;p10"/>
          <p:cNvSpPr txBox="1"/>
          <p:nvPr>
            <p:ph idx="12" type="sldNum"/>
          </p:nvPr>
        </p:nvSpPr>
        <p:spPr>
          <a:xfrm>
            <a:off x="8611230" y="6424338"/>
            <a:ext cx="494605" cy="291772"/>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b="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pic>
        <p:nvPicPr>
          <p:cNvPr descr="Computers wirelessly connecting to the Internet" id="146" name="Google Shape;146;p11"/>
          <p:cNvPicPr preferRelativeResize="0"/>
          <p:nvPr/>
        </p:nvPicPr>
        <p:blipFill rotWithShape="1">
          <a:blip r:embed="rId3">
            <a:alphaModFix/>
          </a:blip>
          <a:srcRect b="0" l="0" r="0" t="0"/>
          <a:stretch/>
        </p:blipFill>
        <p:spPr>
          <a:xfrm>
            <a:off x="2364036" y="3429000"/>
            <a:ext cx="4002161" cy="2789385"/>
          </a:xfrm>
          <a:prstGeom prst="rect">
            <a:avLst/>
          </a:prstGeom>
          <a:noFill/>
          <a:ln>
            <a:noFill/>
          </a:ln>
        </p:spPr>
      </p:pic>
      <p:sp>
        <p:nvSpPr>
          <p:cNvPr id="147" name="Google Shape;147;p11"/>
          <p:cNvSpPr txBox="1"/>
          <p:nvPr>
            <p:ph type="title"/>
          </p:nvPr>
        </p:nvSpPr>
        <p:spPr>
          <a:xfrm>
            <a:off x="514351" y="365760"/>
            <a:ext cx="7701533" cy="706295"/>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accent1"/>
              </a:buClr>
              <a:buSzPts val="4000"/>
              <a:buFont typeface="Century Schoolbook"/>
              <a:buNone/>
            </a:pPr>
            <a:r>
              <a:rPr lang="en-US"/>
              <a:t>Connecting to the Internet</a:t>
            </a:r>
            <a:endParaRPr/>
          </a:p>
        </p:txBody>
      </p:sp>
      <p:sp>
        <p:nvSpPr>
          <p:cNvPr id="148" name="Google Shape;148;p11"/>
          <p:cNvSpPr txBox="1"/>
          <p:nvPr>
            <p:ph idx="1" type="body"/>
          </p:nvPr>
        </p:nvSpPr>
        <p:spPr>
          <a:xfrm>
            <a:off x="514351" y="1240221"/>
            <a:ext cx="7796030" cy="4931979"/>
          </a:xfrm>
          <a:prstGeom prst="rect">
            <a:avLst/>
          </a:prstGeom>
          <a:noFill/>
          <a:ln>
            <a:noFill/>
          </a:ln>
        </p:spPr>
        <p:txBody>
          <a:bodyPr anchorCtr="0" anchor="t" bIns="45700" lIns="91425" spcFirstLastPara="1" rIns="91425" wrap="square" tIns="45700">
            <a:normAutofit/>
          </a:bodyPr>
          <a:lstStyle/>
          <a:p>
            <a:pPr indent="-182880" lvl="0" marL="182880" rtl="0" algn="just">
              <a:lnSpc>
                <a:spcPct val="95000"/>
              </a:lnSpc>
              <a:spcBef>
                <a:spcPts val="0"/>
              </a:spcBef>
              <a:spcAft>
                <a:spcPts val="0"/>
              </a:spcAft>
              <a:buSzPts val="1920"/>
              <a:buChar char="•"/>
            </a:pPr>
            <a:r>
              <a:rPr b="0" i="0" lang="en-US" sz="2400">
                <a:solidFill>
                  <a:srgbClr val="4E4E4E"/>
                </a:solidFill>
                <a:latin typeface="Source Sans Pro"/>
                <a:ea typeface="Source Sans Pro"/>
                <a:cs typeface="Source Sans Pro"/>
                <a:sym typeface="Source Sans Pro"/>
              </a:rPr>
              <a:t>A device has to be connected to the Internet before you can access it. If you plan to use the Internet at home, you'll usually need to purchase an Internet connection from an </a:t>
            </a:r>
            <a:r>
              <a:rPr b="1" i="0" lang="en-US" sz="2400">
                <a:solidFill>
                  <a:srgbClr val="4E4E4E"/>
                </a:solidFill>
                <a:latin typeface="Source Sans Pro"/>
                <a:ea typeface="Source Sans Pro"/>
                <a:cs typeface="Source Sans Pro"/>
                <a:sym typeface="Source Sans Pro"/>
              </a:rPr>
              <a:t>Internet service provider</a:t>
            </a:r>
            <a:r>
              <a:rPr b="0" i="0" lang="en-US" sz="2400">
                <a:solidFill>
                  <a:srgbClr val="4E4E4E"/>
                </a:solidFill>
                <a:latin typeface="Source Sans Pro"/>
                <a:ea typeface="Source Sans Pro"/>
                <a:cs typeface="Source Sans Pro"/>
                <a:sym typeface="Source Sans Pro"/>
              </a:rPr>
              <a:t>, which will likely be a phone company, cable company, or the government. Other devices usually connect through </a:t>
            </a:r>
            <a:r>
              <a:rPr b="1" i="0" lang="en-US" sz="2400">
                <a:solidFill>
                  <a:srgbClr val="4E4E4E"/>
                </a:solidFill>
                <a:latin typeface="Source Sans Pro"/>
                <a:ea typeface="Source Sans Pro"/>
                <a:cs typeface="Source Sans Pro"/>
                <a:sym typeface="Source Sans Pro"/>
              </a:rPr>
              <a:t>Wi-Fi</a:t>
            </a:r>
            <a:r>
              <a:rPr b="0" i="0" lang="en-US" sz="2400">
                <a:solidFill>
                  <a:srgbClr val="4E4E4E"/>
                </a:solidFill>
                <a:latin typeface="Source Sans Pro"/>
                <a:ea typeface="Source Sans Pro"/>
                <a:cs typeface="Source Sans Pro"/>
                <a:sym typeface="Source Sans Pro"/>
              </a:rPr>
              <a:t> or </a:t>
            </a:r>
            <a:r>
              <a:rPr b="1" i="0" lang="en-US" sz="2400">
                <a:solidFill>
                  <a:srgbClr val="4E4E4E"/>
                </a:solidFill>
                <a:latin typeface="Source Sans Pro"/>
                <a:ea typeface="Source Sans Pro"/>
                <a:cs typeface="Source Sans Pro"/>
                <a:sym typeface="Source Sans Pro"/>
              </a:rPr>
              <a:t>cellular Internet</a:t>
            </a:r>
            <a:r>
              <a:rPr b="0" i="0" lang="en-US" sz="2400">
                <a:solidFill>
                  <a:srgbClr val="4E4E4E"/>
                </a:solidFill>
                <a:latin typeface="Source Sans Pro"/>
                <a:ea typeface="Source Sans Pro"/>
                <a:cs typeface="Source Sans Pro"/>
                <a:sym typeface="Source Sans Pro"/>
              </a:rPr>
              <a:t> connections. Sometimes libraries, cafes, and schools offer free Wi-Fi for their patrons, customers, and students.</a:t>
            </a:r>
            <a:endParaRPr sz="2400"/>
          </a:p>
        </p:txBody>
      </p:sp>
      <p:sp>
        <p:nvSpPr>
          <p:cNvPr id="149" name="Google Shape;149;p11"/>
          <p:cNvSpPr txBox="1"/>
          <p:nvPr>
            <p:ph idx="12" type="sldNum"/>
          </p:nvPr>
        </p:nvSpPr>
        <p:spPr>
          <a:xfrm>
            <a:off x="8611230" y="6424338"/>
            <a:ext cx="494605" cy="291772"/>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b="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12"/>
          <p:cNvSpPr txBox="1"/>
          <p:nvPr>
            <p:ph type="title"/>
          </p:nvPr>
        </p:nvSpPr>
        <p:spPr>
          <a:xfrm>
            <a:off x="514351" y="365760"/>
            <a:ext cx="7701533" cy="706295"/>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accent1"/>
              </a:buClr>
              <a:buSzPts val="4000"/>
              <a:buFont typeface="Century Schoolbook"/>
              <a:buNone/>
            </a:pPr>
            <a:r>
              <a:rPr lang="en-US"/>
              <a:t>Browsing the web</a:t>
            </a:r>
            <a:endParaRPr/>
          </a:p>
        </p:txBody>
      </p:sp>
      <p:sp>
        <p:nvSpPr>
          <p:cNvPr id="155" name="Google Shape;155;p12"/>
          <p:cNvSpPr txBox="1"/>
          <p:nvPr>
            <p:ph idx="1" type="body"/>
          </p:nvPr>
        </p:nvSpPr>
        <p:spPr>
          <a:xfrm>
            <a:off x="514351" y="1240221"/>
            <a:ext cx="7796030" cy="4931979"/>
          </a:xfrm>
          <a:prstGeom prst="rect">
            <a:avLst/>
          </a:prstGeom>
          <a:noFill/>
          <a:ln>
            <a:noFill/>
          </a:ln>
        </p:spPr>
        <p:txBody>
          <a:bodyPr anchorCtr="0" anchor="t" bIns="45700" lIns="91425" spcFirstLastPara="1" rIns="91425" wrap="square" tIns="45700">
            <a:normAutofit/>
          </a:bodyPr>
          <a:lstStyle/>
          <a:p>
            <a:pPr indent="-182880" lvl="0" marL="182880" rtl="0" algn="just">
              <a:lnSpc>
                <a:spcPct val="95000"/>
              </a:lnSpc>
              <a:spcBef>
                <a:spcPts val="0"/>
              </a:spcBef>
              <a:spcAft>
                <a:spcPts val="0"/>
              </a:spcAft>
              <a:buSzPts val="1920"/>
              <a:buChar char="•"/>
            </a:pPr>
            <a:r>
              <a:rPr b="0" i="0" lang="en-US" sz="2400">
                <a:solidFill>
                  <a:srgbClr val="4E4E4E"/>
                </a:solidFill>
                <a:latin typeface="Source Sans Pro"/>
                <a:ea typeface="Source Sans Pro"/>
                <a:cs typeface="Source Sans Pro"/>
                <a:sym typeface="Source Sans Pro"/>
              </a:rPr>
              <a:t>Most information on the Internet is on </a:t>
            </a:r>
            <a:r>
              <a:rPr b="1" i="0" lang="en-US" sz="2400">
                <a:solidFill>
                  <a:srgbClr val="4E4E4E"/>
                </a:solidFill>
                <a:latin typeface="Source Sans Pro"/>
                <a:ea typeface="Source Sans Pro"/>
                <a:cs typeface="Source Sans Pro"/>
                <a:sym typeface="Source Sans Pro"/>
              </a:rPr>
              <a:t>websites</a:t>
            </a:r>
            <a:r>
              <a:rPr b="0" i="0" lang="en-US" sz="2400">
                <a:solidFill>
                  <a:srgbClr val="4E4E4E"/>
                </a:solidFill>
                <a:latin typeface="Source Sans Pro"/>
                <a:ea typeface="Source Sans Pro"/>
                <a:cs typeface="Source Sans Pro"/>
                <a:sym typeface="Source Sans Pro"/>
              </a:rPr>
              <a:t>. Once you are connected to the Internet, you can access websites using a kind of application called a </a:t>
            </a:r>
            <a:r>
              <a:rPr b="1" i="0" lang="en-US" sz="2400">
                <a:solidFill>
                  <a:srgbClr val="4E4E4E"/>
                </a:solidFill>
                <a:latin typeface="Source Sans Pro"/>
                <a:ea typeface="Source Sans Pro"/>
                <a:cs typeface="Source Sans Pro"/>
                <a:sym typeface="Source Sans Pro"/>
              </a:rPr>
              <a:t>web browser</a:t>
            </a:r>
            <a:r>
              <a:rPr b="0" i="0" lang="en-US" sz="2400">
                <a:solidFill>
                  <a:srgbClr val="4E4E4E"/>
                </a:solidFill>
                <a:latin typeface="Source Sans Pro"/>
                <a:ea typeface="Source Sans Pro"/>
                <a:cs typeface="Source Sans Pro"/>
                <a:sym typeface="Source Sans Pro"/>
              </a:rPr>
              <a:t>.</a:t>
            </a:r>
            <a:endParaRPr/>
          </a:p>
        </p:txBody>
      </p:sp>
      <p:pic>
        <p:nvPicPr>
          <p:cNvPr descr="A learner browsing GCFLearnFree.org" id="156" name="Google Shape;156;p12"/>
          <p:cNvPicPr preferRelativeResize="0"/>
          <p:nvPr/>
        </p:nvPicPr>
        <p:blipFill rotWithShape="1">
          <a:blip r:embed="rId3">
            <a:alphaModFix/>
          </a:blip>
          <a:srcRect b="0" l="0" r="0" t="0"/>
          <a:stretch/>
        </p:blipFill>
        <p:spPr>
          <a:xfrm>
            <a:off x="2177514" y="2834432"/>
            <a:ext cx="4788972" cy="3337768"/>
          </a:xfrm>
          <a:prstGeom prst="rect">
            <a:avLst/>
          </a:prstGeom>
          <a:noFill/>
          <a:ln>
            <a:noFill/>
          </a:ln>
          <a:effectLst>
            <a:outerShdw blurRad="292100" rotWithShape="0" algn="tl" dir="2700000" dist="139700">
              <a:srgbClr val="333333">
                <a:alpha val="64705"/>
              </a:srgbClr>
            </a:outerShdw>
          </a:effectLst>
        </p:spPr>
      </p:pic>
      <p:sp>
        <p:nvSpPr>
          <p:cNvPr id="157" name="Google Shape;157;p12"/>
          <p:cNvSpPr txBox="1"/>
          <p:nvPr>
            <p:ph idx="12" type="sldNum"/>
          </p:nvPr>
        </p:nvSpPr>
        <p:spPr>
          <a:xfrm>
            <a:off x="8611230" y="6424338"/>
            <a:ext cx="494605" cy="291772"/>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b="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13"/>
          <p:cNvSpPr txBox="1"/>
          <p:nvPr>
            <p:ph type="title"/>
          </p:nvPr>
        </p:nvSpPr>
        <p:spPr>
          <a:xfrm>
            <a:off x="514351" y="365760"/>
            <a:ext cx="7701533" cy="706295"/>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accent1"/>
              </a:buClr>
              <a:buSzPts val="4000"/>
              <a:buFont typeface="Century Schoolbook"/>
              <a:buNone/>
            </a:pPr>
            <a:r>
              <a:rPr lang="en-US"/>
              <a:t>Browsing the web</a:t>
            </a:r>
            <a:endParaRPr/>
          </a:p>
        </p:txBody>
      </p:sp>
      <p:sp>
        <p:nvSpPr>
          <p:cNvPr id="163" name="Google Shape;163;p13"/>
          <p:cNvSpPr txBox="1"/>
          <p:nvPr>
            <p:ph idx="1" type="body"/>
          </p:nvPr>
        </p:nvSpPr>
        <p:spPr>
          <a:xfrm>
            <a:off x="514351" y="1240221"/>
            <a:ext cx="7796030" cy="4931979"/>
          </a:xfrm>
          <a:prstGeom prst="rect">
            <a:avLst/>
          </a:prstGeom>
          <a:noFill/>
          <a:ln>
            <a:noFill/>
          </a:ln>
        </p:spPr>
        <p:txBody>
          <a:bodyPr anchorCtr="0" anchor="t" bIns="45700" lIns="91425" spcFirstLastPara="1" rIns="91425" wrap="square" tIns="45700">
            <a:normAutofit lnSpcReduction="10000"/>
          </a:bodyPr>
          <a:lstStyle/>
          <a:p>
            <a:pPr indent="-182880" lvl="0" marL="182880" rtl="0" algn="just">
              <a:lnSpc>
                <a:spcPct val="95000"/>
              </a:lnSpc>
              <a:spcBef>
                <a:spcPts val="0"/>
              </a:spcBef>
              <a:spcAft>
                <a:spcPts val="0"/>
              </a:spcAft>
              <a:buSzPts val="1920"/>
              <a:buChar char="•"/>
            </a:pPr>
            <a:r>
              <a:rPr b="0" i="0" lang="en-US" sz="2400">
                <a:solidFill>
                  <a:srgbClr val="4E4E4E"/>
                </a:solidFill>
                <a:latin typeface="Source Sans Pro"/>
                <a:ea typeface="Source Sans Pro"/>
                <a:cs typeface="Source Sans Pro"/>
                <a:sym typeface="Source Sans Pro"/>
              </a:rPr>
              <a:t>A </a:t>
            </a:r>
            <a:r>
              <a:rPr b="1" i="0" lang="en-US" sz="2400">
                <a:solidFill>
                  <a:srgbClr val="4E4E4E"/>
                </a:solidFill>
                <a:latin typeface="Source Sans Pro"/>
                <a:ea typeface="Source Sans Pro"/>
                <a:cs typeface="Source Sans Pro"/>
                <a:sym typeface="Source Sans Pro"/>
              </a:rPr>
              <a:t>website</a:t>
            </a:r>
            <a:r>
              <a:rPr b="0" i="0" lang="en-US" sz="2400">
                <a:solidFill>
                  <a:srgbClr val="4E4E4E"/>
                </a:solidFill>
                <a:latin typeface="Source Sans Pro"/>
                <a:ea typeface="Source Sans Pro"/>
                <a:cs typeface="Source Sans Pro"/>
                <a:sym typeface="Source Sans Pro"/>
              </a:rPr>
              <a:t> is a collection of related text, images, and other resources. Websites can resemble other forms of media—like newspaper articles or television programs—or they can be interactive in a way that's unique to computers. The purpose of a website can be almost anything: a news platform, an advertisement, an online library, a forum for sharing images, or an educational site like us!</a:t>
            </a:r>
            <a:endParaRPr/>
          </a:p>
          <a:p>
            <a:pPr indent="-182880" lvl="0" marL="182880" rtl="0" algn="just">
              <a:lnSpc>
                <a:spcPct val="95000"/>
              </a:lnSpc>
              <a:spcBef>
                <a:spcPts val="1600"/>
              </a:spcBef>
              <a:spcAft>
                <a:spcPts val="0"/>
              </a:spcAft>
              <a:buSzPts val="1920"/>
              <a:buChar char="•"/>
            </a:pPr>
            <a:r>
              <a:rPr b="0" i="0" lang="en-US" sz="2400">
                <a:solidFill>
                  <a:srgbClr val="4E4E4E"/>
                </a:solidFill>
                <a:latin typeface="Source Sans Pro"/>
                <a:ea typeface="Source Sans Pro"/>
                <a:cs typeface="Source Sans Pro"/>
                <a:sym typeface="Source Sans Pro"/>
              </a:rPr>
              <a:t>A </a:t>
            </a:r>
            <a:r>
              <a:rPr b="1" i="0" lang="en-US" sz="2400">
                <a:solidFill>
                  <a:srgbClr val="4E4E4E"/>
                </a:solidFill>
                <a:latin typeface="Source Sans Pro"/>
                <a:ea typeface="Source Sans Pro"/>
                <a:cs typeface="Source Sans Pro"/>
                <a:sym typeface="Source Sans Pro"/>
              </a:rPr>
              <a:t>web browser</a:t>
            </a:r>
            <a:r>
              <a:rPr b="0" i="0" lang="en-US" sz="2400">
                <a:solidFill>
                  <a:srgbClr val="4E4E4E"/>
                </a:solidFill>
                <a:latin typeface="Source Sans Pro"/>
                <a:ea typeface="Source Sans Pro"/>
                <a:cs typeface="Source Sans Pro"/>
                <a:sym typeface="Source Sans Pro"/>
              </a:rPr>
              <a:t> allows you to connect to and view websites. The web browser itself is not the Internet, but it displays pages on the Internet. Each website has a unique address. By typing this address into your web browser, you can connect to that website and your web browser will display it.</a:t>
            </a:r>
            <a:endParaRPr sz="2400"/>
          </a:p>
        </p:txBody>
      </p:sp>
      <p:sp>
        <p:nvSpPr>
          <p:cNvPr id="164" name="Google Shape;164;p13"/>
          <p:cNvSpPr txBox="1"/>
          <p:nvPr>
            <p:ph idx="12" type="sldNum"/>
          </p:nvPr>
        </p:nvSpPr>
        <p:spPr>
          <a:xfrm>
            <a:off x="8611230" y="6424338"/>
            <a:ext cx="494605" cy="291772"/>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b="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14"/>
          <p:cNvSpPr txBox="1"/>
          <p:nvPr>
            <p:ph type="title"/>
          </p:nvPr>
        </p:nvSpPr>
        <p:spPr>
          <a:xfrm>
            <a:off x="514351" y="365760"/>
            <a:ext cx="7701533" cy="706295"/>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accent1"/>
              </a:buClr>
              <a:buSzPts val="4000"/>
              <a:buFont typeface="Century Schoolbook"/>
              <a:buNone/>
            </a:pPr>
            <a:r>
              <a:rPr lang="en-US"/>
              <a:t>Navigating websites</a:t>
            </a:r>
            <a:endParaRPr/>
          </a:p>
        </p:txBody>
      </p:sp>
      <p:sp>
        <p:nvSpPr>
          <p:cNvPr id="170" name="Google Shape;170;p14"/>
          <p:cNvSpPr txBox="1"/>
          <p:nvPr>
            <p:ph idx="1" type="body"/>
          </p:nvPr>
        </p:nvSpPr>
        <p:spPr>
          <a:xfrm>
            <a:off x="514351" y="1240221"/>
            <a:ext cx="7796030" cy="5184117"/>
          </a:xfrm>
          <a:prstGeom prst="rect">
            <a:avLst/>
          </a:prstGeom>
          <a:noFill/>
          <a:ln>
            <a:noFill/>
          </a:ln>
        </p:spPr>
        <p:txBody>
          <a:bodyPr anchorCtr="0" anchor="t" bIns="45700" lIns="91425" spcFirstLastPara="1" rIns="91425" wrap="square" tIns="45700">
            <a:normAutofit fontScale="92500" lnSpcReduction="10000"/>
          </a:bodyPr>
          <a:lstStyle/>
          <a:p>
            <a:pPr indent="-182880" lvl="0" marL="182880" rtl="0" algn="just">
              <a:lnSpc>
                <a:spcPct val="110000"/>
              </a:lnSpc>
              <a:spcBef>
                <a:spcPts val="0"/>
              </a:spcBef>
              <a:spcAft>
                <a:spcPts val="0"/>
              </a:spcAft>
              <a:buSzPct val="80000"/>
              <a:buChar char="•"/>
            </a:pPr>
            <a:r>
              <a:rPr b="0" i="0" lang="en-US" sz="2400">
                <a:solidFill>
                  <a:srgbClr val="4E4E4E"/>
                </a:solidFill>
                <a:latin typeface="Source Sans Pro"/>
                <a:ea typeface="Source Sans Pro"/>
                <a:cs typeface="Source Sans Pro"/>
                <a:sym typeface="Source Sans Pro"/>
              </a:rPr>
              <a:t>Websites often have </a:t>
            </a:r>
            <a:r>
              <a:rPr b="1" i="0" lang="en-US" sz="2400">
                <a:solidFill>
                  <a:srgbClr val="4E4E4E"/>
                </a:solidFill>
                <a:latin typeface="Source Sans Pro"/>
                <a:ea typeface="Source Sans Pro"/>
                <a:cs typeface="Source Sans Pro"/>
                <a:sym typeface="Source Sans Pro"/>
              </a:rPr>
              <a:t>links</a:t>
            </a:r>
            <a:r>
              <a:rPr b="0" i="0" lang="en-US" sz="2400">
                <a:solidFill>
                  <a:srgbClr val="4E4E4E"/>
                </a:solidFill>
                <a:latin typeface="Source Sans Pro"/>
                <a:ea typeface="Source Sans Pro"/>
                <a:cs typeface="Source Sans Pro"/>
                <a:sym typeface="Source Sans Pro"/>
              </a:rPr>
              <a:t> to other sites, also called </a:t>
            </a:r>
            <a:r>
              <a:rPr b="1" i="0" lang="en-US" sz="2400">
                <a:solidFill>
                  <a:srgbClr val="4E4E4E"/>
                </a:solidFill>
                <a:latin typeface="Source Sans Pro"/>
                <a:ea typeface="Source Sans Pro"/>
                <a:cs typeface="Source Sans Pro"/>
                <a:sym typeface="Source Sans Pro"/>
              </a:rPr>
              <a:t>hyperlinks</a:t>
            </a:r>
            <a:r>
              <a:rPr b="0" i="0" lang="en-US" sz="2400">
                <a:solidFill>
                  <a:srgbClr val="4E4E4E"/>
                </a:solidFill>
                <a:latin typeface="Source Sans Pro"/>
                <a:ea typeface="Source Sans Pro"/>
                <a:cs typeface="Source Sans Pro"/>
                <a:sym typeface="Source Sans Pro"/>
              </a:rPr>
              <a:t>. These are often parts of the text on the website. They are usually colored blue, and sometimes they are underlined or bold. If you click the text, your browser will load a different page. Web authors use hyperlinks to connect relevant pages. This web of links is one of the most unique features of the Internet, lending to the old name World Wide Web.</a:t>
            </a:r>
            <a:endParaRPr/>
          </a:p>
          <a:p>
            <a:pPr indent="-182880" lvl="0" marL="182880" rtl="0" algn="just">
              <a:lnSpc>
                <a:spcPct val="110000"/>
              </a:lnSpc>
              <a:spcBef>
                <a:spcPts val="1600"/>
              </a:spcBef>
              <a:spcAft>
                <a:spcPts val="0"/>
              </a:spcAft>
              <a:buSzPct val="80000"/>
              <a:buChar char="•"/>
            </a:pPr>
            <a:r>
              <a:rPr b="0" i="0" lang="en-US" sz="2400">
                <a:solidFill>
                  <a:srgbClr val="4E4E4E"/>
                </a:solidFill>
                <a:latin typeface="Source Sans Pro"/>
                <a:ea typeface="Source Sans Pro"/>
                <a:cs typeface="Source Sans Pro"/>
                <a:sym typeface="Source Sans Pro"/>
              </a:rPr>
              <a:t>Each website has a unique address, called a </a:t>
            </a:r>
            <a:r>
              <a:rPr b="1" i="0" lang="en-US" sz="2400">
                <a:solidFill>
                  <a:srgbClr val="4E4E4E"/>
                </a:solidFill>
                <a:latin typeface="Source Sans Pro"/>
                <a:ea typeface="Source Sans Pro"/>
                <a:cs typeface="Source Sans Pro"/>
                <a:sym typeface="Source Sans Pro"/>
              </a:rPr>
              <a:t>URL</a:t>
            </a:r>
            <a:r>
              <a:rPr b="0" i="0" lang="en-US" sz="2400">
                <a:solidFill>
                  <a:srgbClr val="4E4E4E"/>
                </a:solidFill>
                <a:latin typeface="Source Sans Pro"/>
                <a:ea typeface="Source Sans Pro"/>
                <a:cs typeface="Source Sans Pro"/>
                <a:sym typeface="Source Sans Pro"/>
              </a:rPr>
              <a:t>. You'll notice that when you click a link, the URL changes as your browser loads a new page. If you type a URL in the address bar in your browser, your browser will load the page associated with that URL. It's like a street address, telling your browser where to go on the Internet.</a:t>
            </a:r>
            <a:endParaRPr/>
          </a:p>
          <a:p>
            <a:pPr indent="-70103" lvl="0" marL="182880" rtl="0" algn="just">
              <a:lnSpc>
                <a:spcPct val="110000"/>
              </a:lnSpc>
              <a:spcBef>
                <a:spcPts val="1600"/>
              </a:spcBef>
              <a:spcAft>
                <a:spcPts val="0"/>
              </a:spcAft>
              <a:buSzPct val="80000"/>
              <a:buNone/>
            </a:pPr>
            <a:r>
              <a:t/>
            </a:r>
            <a:endParaRPr sz="2400"/>
          </a:p>
        </p:txBody>
      </p:sp>
      <p:sp>
        <p:nvSpPr>
          <p:cNvPr id="171" name="Google Shape;171;p14"/>
          <p:cNvSpPr txBox="1"/>
          <p:nvPr>
            <p:ph idx="12" type="sldNum"/>
          </p:nvPr>
        </p:nvSpPr>
        <p:spPr>
          <a:xfrm>
            <a:off x="8611230" y="6424338"/>
            <a:ext cx="494605" cy="291772"/>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b="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15"/>
          <p:cNvSpPr txBox="1"/>
          <p:nvPr>
            <p:ph type="title"/>
          </p:nvPr>
        </p:nvSpPr>
        <p:spPr>
          <a:xfrm>
            <a:off x="514351" y="365760"/>
            <a:ext cx="7701533" cy="706295"/>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accent1"/>
              </a:buClr>
              <a:buSzPts val="4000"/>
              <a:buFont typeface="Century Schoolbook"/>
              <a:buNone/>
            </a:pPr>
            <a:r>
              <a:rPr lang="en-US"/>
              <a:t>Navigating websites</a:t>
            </a:r>
            <a:endParaRPr/>
          </a:p>
        </p:txBody>
      </p:sp>
      <p:sp>
        <p:nvSpPr>
          <p:cNvPr id="177" name="Google Shape;177;p15"/>
          <p:cNvSpPr txBox="1"/>
          <p:nvPr>
            <p:ph idx="1" type="body"/>
          </p:nvPr>
        </p:nvSpPr>
        <p:spPr>
          <a:xfrm>
            <a:off x="514351" y="1240221"/>
            <a:ext cx="7796030" cy="4931979"/>
          </a:xfrm>
          <a:prstGeom prst="rect">
            <a:avLst/>
          </a:prstGeom>
          <a:noFill/>
          <a:ln>
            <a:noFill/>
          </a:ln>
        </p:spPr>
        <p:txBody>
          <a:bodyPr anchorCtr="0" anchor="t" bIns="45700" lIns="91425" spcFirstLastPara="1" rIns="91425" wrap="square" tIns="45700">
            <a:normAutofit/>
          </a:bodyPr>
          <a:lstStyle/>
          <a:p>
            <a:pPr indent="-182880" lvl="0" marL="182880" rtl="0" algn="just">
              <a:lnSpc>
                <a:spcPct val="95000"/>
              </a:lnSpc>
              <a:spcBef>
                <a:spcPts val="0"/>
              </a:spcBef>
              <a:spcAft>
                <a:spcPts val="0"/>
              </a:spcAft>
              <a:buSzPts val="1760"/>
              <a:buChar char="•"/>
            </a:pPr>
            <a:r>
              <a:rPr b="0" i="0" lang="en-US" sz="2200">
                <a:solidFill>
                  <a:srgbClr val="4E4E4E"/>
                </a:solidFill>
                <a:latin typeface="Source Sans Pro"/>
                <a:ea typeface="Source Sans Pro"/>
                <a:cs typeface="Source Sans Pro"/>
                <a:sym typeface="Source Sans Pro"/>
              </a:rPr>
              <a:t>When you're looking for specific information on the Internet, a </a:t>
            </a:r>
            <a:r>
              <a:rPr b="1" i="0" lang="en-US" sz="2200">
                <a:solidFill>
                  <a:srgbClr val="4E4E4E"/>
                </a:solidFill>
                <a:latin typeface="Source Sans Pro"/>
                <a:ea typeface="Source Sans Pro"/>
                <a:cs typeface="Source Sans Pro"/>
                <a:sym typeface="Source Sans Pro"/>
              </a:rPr>
              <a:t>search engine</a:t>
            </a:r>
            <a:r>
              <a:rPr b="0" i="0" lang="en-US" sz="2200">
                <a:solidFill>
                  <a:srgbClr val="4E4E4E"/>
                </a:solidFill>
                <a:latin typeface="Source Sans Pro"/>
                <a:ea typeface="Source Sans Pro"/>
                <a:cs typeface="Source Sans Pro"/>
                <a:sym typeface="Source Sans Pro"/>
              </a:rPr>
              <a:t> can help. </a:t>
            </a:r>
            <a:r>
              <a:rPr i="0" lang="en-US" sz="2200">
                <a:solidFill>
                  <a:srgbClr val="4E4E4E"/>
                </a:solidFill>
                <a:latin typeface="Source Sans Pro"/>
                <a:ea typeface="Source Sans Pro"/>
                <a:cs typeface="Source Sans Pro"/>
                <a:sym typeface="Source Sans Pro"/>
              </a:rPr>
              <a:t>A </a:t>
            </a:r>
            <a:r>
              <a:rPr b="1" i="0" lang="en-US" sz="2200">
                <a:solidFill>
                  <a:srgbClr val="4E4E4E"/>
                </a:solidFill>
                <a:latin typeface="Source Sans Pro"/>
                <a:ea typeface="Source Sans Pro"/>
                <a:cs typeface="Source Sans Pro"/>
                <a:sym typeface="Source Sans Pro"/>
              </a:rPr>
              <a:t>search engine </a:t>
            </a:r>
            <a:r>
              <a:rPr i="0" lang="en-US" sz="2200">
                <a:solidFill>
                  <a:srgbClr val="4E4E4E"/>
                </a:solidFill>
                <a:latin typeface="Source Sans Pro"/>
                <a:ea typeface="Source Sans Pro"/>
                <a:cs typeface="Source Sans Pro"/>
                <a:sym typeface="Source Sans Pro"/>
              </a:rPr>
              <a:t>is a specialized website that's designed to help you find other websites</a:t>
            </a:r>
            <a:r>
              <a:rPr b="0" i="0" lang="en-US" sz="2200">
                <a:solidFill>
                  <a:srgbClr val="4E4E4E"/>
                </a:solidFill>
                <a:latin typeface="Source Sans Pro"/>
                <a:ea typeface="Source Sans Pro"/>
                <a:cs typeface="Source Sans Pro"/>
                <a:sym typeface="Source Sans Pro"/>
              </a:rPr>
              <a:t>. If you type keywords or a phrase into a search engine, it will display a list of websites relevant to your search terms.</a:t>
            </a:r>
            <a:endParaRPr sz="2200"/>
          </a:p>
        </p:txBody>
      </p:sp>
      <p:pic>
        <p:nvPicPr>
          <p:cNvPr descr="A search engine and a relevant result." id="178" name="Google Shape;178;p15"/>
          <p:cNvPicPr preferRelativeResize="0"/>
          <p:nvPr/>
        </p:nvPicPr>
        <p:blipFill rotWithShape="1">
          <a:blip r:embed="rId3">
            <a:alphaModFix/>
          </a:blip>
          <a:srcRect b="0" l="0" r="0" t="0"/>
          <a:stretch/>
        </p:blipFill>
        <p:spPr>
          <a:xfrm>
            <a:off x="2172361" y="3115632"/>
            <a:ext cx="4385511" cy="3056568"/>
          </a:xfrm>
          <a:prstGeom prst="rect">
            <a:avLst/>
          </a:prstGeom>
          <a:noFill/>
          <a:ln>
            <a:noFill/>
          </a:ln>
          <a:effectLst>
            <a:outerShdw blurRad="292100" rotWithShape="0" algn="tl" dir="2700000" dist="139700">
              <a:srgbClr val="333333">
                <a:alpha val="64705"/>
              </a:srgbClr>
            </a:outerShdw>
          </a:effectLst>
        </p:spPr>
      </p:pic>
      <p:sp>
        <p:nvSpPr>
          <p:cNvPr id="179" name="Google Shape;179;p15"/>
          <p:cNvSpPr txBox="1"/>
          <p:nvPr>
            <p:ph idx="12" type="sldNum"/>
          </p:nvPr>
        </p:nvSpPr>
        <p:spPr>
          <a:xfrm>
            <a:off x="8611230" y="6424338"/>
            <a:ext cx="494605" cy="291772"/>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b="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16"/>
          <p:cNvSpPr txBox="1"/>
          <p:nvPr>
            <p:ph type="title"/>
          </p:nvPr>
        </p:nvSpPr>
        <p:spPr>
          <a:xfrm>
            <a:off x="514351" y="365760"/>
            <a:ext cx="7701533" cy="706295"/>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accent1"/>
              </a:buClr>
              <a:buSzPts val="2800"/>
              <a:buFont typeface="Century Schoolbook"/>
              <a:buNone/>
            </a:pPr>
            <a:r>
              <a:rPr lang="en-US" sz="2800"/>
              <a:t>Other things you can do on the Internet</a:t>
            </a:r>
            <a:endParaRPr/>
          </a:p>
        </p:txBody>
      </p:sp>
      <p:sp>
        <p:nvSpPr>
          <p:cNvPr id="185" name="Google Shape;185;p16"/>
          <p:cNvSpPr txBox="1"/>
          <p:nvPr>
            <p:ph idx="1" type="body"/>
          </p:nvPr>
        </p:nvSpPr>
        <p:spPr>
          <a:xfrm>
            <a:off x="514351" y="1240221"/>
            <a:ext cx="7796030" cy="4931979"/>
          </a:xfrm>
          <a:prstGeom prst="rect">
            <a:avLst/>
          </a:prstGeom>
          <a:noFill/>
          <a:ln>
            <a:noFill/>
          </a:ln>
        </p:spPr>
        <p:txBody>
          <a:bodyPr anchorCtr="0" anchor="t" bIns="45700" lIns="91425" spcFirstLastPara="1" rIns="91425" wrap="square" tIns="45700">
            <a:normAutofit/>
          </a:bodyPr>
          <a:lstStyle/>
          <a:p>
            <a:pPr indent="-182880" lvl="0" marL="182880" rtl="0" algn="just">
              <a:lnSpc>
                <a:spcPct val="95000"/>
              </a:lnSpc>
              <a:spcBef>
                <a:spcPts val="0"/>
              </a:spcBef>
              <a:spcAft>
                <a:spcPts val="0"/>
              </a:spcAft>
              <a:buSzPts val="1760"/>
              <a:buChar char="•"/>
            </a:pPr>
            <a:r>
              <a:rPr b="0" i="0" lang="en-US" sz="2200">
                <a:solidFill>
                  <a:srgbClr val="4E4E4E"/>
                </a:solidFill>
                <a:latin typeface="Source Sans Pro"/>
                <a:ea typeface="Source Sans Pro"/>
                <a:cs typeface="Source Sans Pro"/>
                <a:sym typeface="Source Sans Pro"/>
              </a:rPr>
              <a:t>One of the best features of the Internet is the ability to communicate almost instantly with anyone in the world. </a:t>
            </a:r>
            <a:r>
              <a:rPr b="1" i="0" lang="en-US" sz="2200" u="none" strike="noStrike">
                <a:solidFill>
                  <a:srgbClr val="324698"/>
                </a:solidFill>
                <a:latin typeface="Source Sans Pro"/>
                <a:ea typeface="Source Sans Pro"/>
                <a:cs typeface="Source Sans Pro"/>
                <a:sym typeface="Source Sans Pro"/>
              </a:rPr>
              <a:t>Email</a:t>
            </a:r>
            <a:r>
              <a:rPr b="0" i="0" lang="en-US" sz="2200">
                <a:solidFill>
                  <a:srgbClr val="4E4E4E"/>
                </a:solidFill>
                <a:latin typeface="Source Sans Pro"/>
                <a:ea typeface="Source Sans Pro"/>
                <a:cs typeface="Source Sans Pro"/>
                <a:sym typeface="Source Sans Pro"/>
              </a:rPr>
              <a:t> is one of the oldest and most universal ways to communicate and share information on the Internet, and billions of people use it. </a:t>
            </a:r>
            <a:r>
              <a:rPr b="1" i="0" lang="en-US" sz="2200" u="none" strike="noStrike">
                <a:solidFill>
                  <a:srgbClr val="324698"/>
                </a:solidFill>
                <a:latin typeface="Source Sans Pro"/>
                <a:ea typeface="Source Sans Pro"/>
                <a:cs typeface="Source Sans Pro"/>
                <a:sym typeface="Source Sans Pro"/>
              </a:rPr>
              <a:t>Social media</a:t>
            </a:r>
            <a:r>
              <a:rPr b="0" i="0" lang="en-US" sz="2200">
                <a:solidFill>
                  <a:srgbClr val="4E4E4E"/>
                </a:solidFill>
                <a:latin typeface="Source Sans Pro"/>
                <a:ea typeface="Source Sans Pro"/>
                <a:cs typeface="Source Sans Pro"/>
                <a:sym typeface="Source Sans Pro"/>
              </a:rPr>
              <a:t> allows people to connect in a variety of ways and build communities online.</a:t>
            </a:r>
            <a:endParaRPr sz="2200"/>
          </a:p>
        </p:txBody>
      </p:sp>
      <p:pic>
        <p:nvPicPr>
          <p:cNvPr descr="People communicating on the Internet." id="186" name="Google Shape;186;p16"/>
          <p:cNvPicPr preferRelativeResize="0"/>
          <p:nvPr/>
        </p:nvPicPr>
        <p:blipFill rotWithShape="1">
          <a:blip r:embed="rId3">
            <a:alphaModFix/>
          </a:blip>
          <a:srcRect b="0" l="0" r="0" t="0"/>
          <a:stretch/>
        </p:blipFill>
        <p:spPr>
          <a:xfrm>
            <a:off x="2485858" y="3375835"/>
            <a:ext cx="4172283" cy="2907955"/>
          </a:xfrm>
          <a:prstGeom prst="rect">
            <a:avLst/>
          </a:prstGeom>
          <a:noFill/>
          <a:ln>
            <a:noFill/>
          </a:ln>
        </p:spPr>
      </p:pic>
      <p:sp>
        <p:nvSpPr>
          <p:cNvPr id="187" name="Google Shape;187;p16"/>
          <p:cNvSpPr txBox="1"/>
          <p:nvPr>
            <p:ph idx="12" type="sldNum"/>
          </p:nvPr>
        </p:nvSpPr>
        <p:spPr>
          <a:xfrm>
            <a:off x="8611230" y="6424338"/>
            <a:ext cx="494605" cy="291772"/>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b="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17"/>
          <p:cNvSpPr txBox="1"/>
          <p:nvPr>
            <p:ph type="title"/>
          </p:nvPr>
        </p:nvSpPr>
        <p:spPr>
          <a:xfrm>
            <a:off x="514351" y="365760"/>
            <a:ext cx="7701533" cy="706295"/>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accent1"/>
              </a:buClr>
              <a:buSzPts val="2800"/>
              <a:buFont typeface="Century Schoolbook"/>
              <a:buNone/>
            </a:pPr>
            <a:r>
              <a:rPr lang="en-US" sz="2800"/>
              <a:t>Other things you can do on the Internet</a:t>
            </a:r>
            <a:endParaRPr/>
          </a:p>
        </p:txBody>
      </p:sp>
      <p:sp>
        <p:nvSpPr>
          <p:cNvPr id="193" name="Google Shape;193;p17"/>
          <p:cNvSpPr txBox="1"/>
          <p:nvPr>
            <p:ph idx="1" type="body"/>
          </p:nvPr>
        </p:nvSpPr>
        <p:spPr>
          <a:xfrm>
            <a:off x="514351" y="1240221"/>
            <a:ext cx="7796030" cy="4931979"/>
          </a:xfrm>
          <a:prstGeom prst="rect">
            <a:avLst/>
          </a:prstGeom>
          <a:noFill/>
          <a:ln>
            <a:noFill/>
          </a:ln>
        </p:spPr>
        <p:txBody>
          <a:bodyPr anchorCtr="0" anchor="t" bIns="45700" lIns="91425" spcFirstLastPara="1" rIns="91425" wrap="square" tIns="45700">
            <a:normAutofit/>
          </a:bodyPr>
          <a:lstStyle/>
          <a:p>
            <a:pPr indent="-182880" lvl="0" marL="182880" rtl="0" algn="just">
              <a:lnSpc>
                <a:spcPct val="95000"/>
              </a:lnSpc>
              <a:spcBef>
                <a:spcPts val="0"/>
              </a:spcBef>
              <a:spcAft>
                <a:spcPts val="0"/>
              </a:spcAft>
              <a:buSzPts val="1760"/>
              <a:buChar char="•"/>
            </a:pPr>
            <a:r>
              <a:rPr b="0" i="0" lang="en-US" sz="2200">
                <a:solidFill>
                  <a:srgbClr val="4E4E4E"/>
                </a:solidFill>
                <a:latin typeface="Source Sans Pro"/>
                <a:ea typeface="Source Sans Pro"/>
                <a:cs typeface="Source Sans Pro"/>
                <a:sym typeface="Source Sans Pro"/>
              </a:rPr>
              <a:t>There are many other things you can do on the Internet too. There are thousands of ways to keep up with news or </a:t>
            </a:r>
            <a:r>
              <a:rPr b="1" i="0" lang="en-US" sz="2200" u="none" strike="noStrike">
                <a:solidFill>
                  <a:srgbClr val="324698"/>
                </a:solidFill>
                <a:latin typeface="Source Sans Pro"/>
                <a:ea typeface="Source Sans Pro"/>
                <a:cs typeface="Source Sans Pro"/>
                <a:sym typeface="Source Sans Pro"/>
              </a:rPr>
              <a:t>shop for anything</a:t>
            </a:r>
            <a:r>
              <a:rPr b="0" i="0" lang="en-US" sz="2200">
                <a:solidFill>
                  <a:srgbClr val="4E4E4E"/>
                </a:solidFill>
                <a:latin typeface="Source Sans Pro"/>
                <a:ea typeface="Source Sans Pro"/>
                <a:cs typeface="Source Sans Pro"/>
                <a:sym typeface="Source Sans Pro"/>
              </a:rPr>
              <a:t> online. You can pay your bills, </a:t>
            </a:r>
            <a:r>
              <a:rPr b="1" i="0" lang="en-US" sz="2200" u="none" strike="noStrike">
                <a:solidFill>
                  <a:srgbClr val="324698"/>
                </a:solidFill>
                <a:latin typeface="Source Sans Pro"/>
                <a:ea typeface="Source Sans Pro"/>
                <a:cs typeface="Source Sans Pro"/>
                <a:sym typeface="Source Sans Pro"/>
              </a:rPr>
              <a:t>manage your bank accounts</a:t>
            </a:r>
            <a:r>
              <a:rPr b="0" i="0" lang="en-US" sz="2200">
                <a:solidFill>
                  <a:srgbClr val="4E4E4E"/>
                </a:solidFill>
                <a:latin typeface="Source Sans Pro"/>
                <a:ea typeface="Source Sans Pro"/>
                <a:cs typeface="Source Sans Pro"/>
                <a:sym typeface="Source Sans Pro"/>
              </a:rPr>
              <a:t>, meet new people, </a:t>
            </a:r>
            <a:r>
              <a:rPr b="1" i="0" lang="en-US" sz="2200" u="none" strike="noStrike">
                <a:solidFill>
                  <a:srgbClr val="324698"/>
                </a:solidFill>
                <a:latin typeface="Source Sans Pro"/>
                <a:ea typeface="Source Sans Pro"/>
                <a:cs typeface="Source Sans Pro"/>
                <a:sym typeface="Source Sans Pro"/>
              </a:rPr>
              <a:t>watch TV</a:t>
            </a:r>
            <a:r>
              <a:rPr b="0" i="0" lang="en-US" sz="2200">
                <a:solidFill>
                  <a:srgbClr val="4E4E4E"/>
                </a:solidFill>
                <a:latin typeface="Source Sans Pro"/>
                <a:ea typeface="Source Sans Pro"/>
                <a:cs typeface="Source Sans Pro"/>
                <a:sym typeface="Source Sans Pro"/>
              </a:rPr>
              <a:t>, or learn new skills. You can learn or do almost anything online.</a:t>
            </a:r>
            <a:endParaRPr sz="2200"/>
          </a:p>
        </p:txBody>
      </p:sp>
      <p:sp>
        <p:nvSpPr>
          <p:cNvPr id="194" name="Google Shape;194;p17"/>
          <p:cNvSpPr txBox="1"/>
          <p:nvPr>
            <p:ph idx="12" type="sldNum"/>
          </p:nvPr>
        </p:nvSpPr>
        <p:spPr>
          <a:xfrm>
            <a:off x="8611230" y="6424338"/>
            <a:ext cx="494605" cy="291772"/>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b="0"/>
          </a:p>
        </p:txBody>
      </p:sp>
      <p:pic>
        <p:nvPicPr>
          <p:cNvPr descr="People communicating on the Internet." id="195" name="Google Shape;195;p17"/>
          <p:cNvPicPr preferRelativeResize="0"/>
          <p:nvPr/>
        </p:nvPicPr>
        <p:blipFill rotWithShape="1">
          <a:blip r:embed="rId3">
            <a:alphaModFix/>
          </a:blip>
          <a:srcRect b="0" l="0" r="0" t="0"/>
          <a:stretch/>
        </p:blipFill>
        <p:spPr>
          <a:xfrm>
            <a:off x="2485858" y="3375835"/>
            <a:ext cx="4172283" cy="290795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18"/>
          <p:cNvSpPr txBox="1"/>
          <p:nvPr>
            <p:ph type="title"/>
          </p:nvPr>
        </p:nvSpPr>
        <p:spPr>
          <a:xfrm>
            <a:off x="514351" y="365760"/>
            <a:ext cx="7701533" cy="706295"/>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accent1"/>
              </a:buClr>
              <a:buSzPts val="4000"/>
              <a:buFont typeface="Century Schoolbook"/>
              <a:buNone/>
            </a:pPr>
            <a:r>
              <a:rPr lang="en-US"/>
              <a:t>Understanding the Cloud</a:t>
            </a:r>
            <a:endParaRPr/>
          </a:p>
        </p:txBody>
      </p:sp>
      <p:sp>
        <p:nvSpPr>
          <p:cNvPr id="201" name="Google Shape;201;p18"/>
          <p:cNvSpPr txBox="1"/>
          <p:nvPr>
            <p:ph idx="1" type="body"/>
          </p:nvPr>
        </p:nvSpPr>
        <p:spPr>
          <a:xfrm>
            <a:off x="514351" y="1240221"/>
            <a:ext cx="7796030" cy="4931979"/>
          </a:xfrm>
          <a:prstGeom prst="rect">
            <a:avLst/>
          </a:prstGeom>
          <a:noFill/>
          <a:ln>
            <a:noFill/>
          </a:ln>
        </p:spPr>
        <p:txBody>
          <a:bodyPr anchorCtr="0" anchor="t" bIns="45700" lIns="91425" spcFirstLastPara="1" rIns="91425" wrap="square" tIns="45700">
            <a:normAutofit/>
          </a:bodyPr>
          <a:lstStyle/>
          <a:p>
            <a:pPr indent="-182880" lvl="0" marL="182880" rtl="0" algn="just">
              <a:lnSpc>
                <a:spcPct val="95000"/>
              </a:lnSpc>
              <a:spcBef>
                <a:spcPts val="0"/>
              </a:spcBef>
              <a:spcAft>
                <a:spcPts val="0"/>
              </a:spcAft>
              <a:buSzPts val="1920"/>
              <a:buChar char="•"/>
            </a:pPr>
            <a:r>
              <a:rPr b="0" i="0" lang="en-US" sz="2400">
                <a:solidFill>
                  <a:srgbClr val="4E4E4E"/>
                </a:solidFill>
                <a:latin typeface="Source Sans Pro"/>
                <a:ea typeface="Source Sans Pro"/>
                <a:cs typeface="Source Sans Pro"/>
                <a:sym typeface="Source Sans Pro"/>
              </a:rPr>
              <a:t>You may have heard people using terms like </a:t>
            </a:r>
            <a:r>
              <a:rPr b="1" i="0" lang="en-US" sz="2400">
                <a:solidFill>
                  <a:srgbClr val="4E4E4E"/>
                </a:solidFill>
                <a:latin typeface="Source Sans Pro"/>
                <a:ea typeface="Source Sans Pro"/>
                <a:cs typeface="Source Sans Pro"/>
                <a:sym typeface="Source Sans Pro"/>
              </a:rPr>
              <a:t>the cloud</a:t>
            </a:r>
            <a:r>
              <a:rPr b="0" i="0" lang="en-US" sz="2400">
                <a:solidFill>
                  <a:srgbClr val="4E4E4E"/>
                </a:solidFill>
                <a:latin typeface="Source Sans Pro"/>
                <a:ea typeface="Source Sans Pro"/>
                <a:cs typeface="Source Sans Pro"/>
                <a:sym typeface="Source Sans Pro"/>
              </a:rPr>
              <a:t>, </a:t>
            </a:r>
            <a:r>
              <a:rPr b="1" i="0" lang="en-US" sz="2400">
                <a:solidFill>
                  <a:srgbClr val="4E4E4E"/>
                </a:solidFill>
                <a:latin typeface="Source Sans Pro"/>
                <a:ea typeface="Source Sans Pro"/>
                <a:cs typeface="Source Sans Pro"/>
                <a:sym typeface="Source Sans Pro"/>
              </a:rPr>
              <a:t>cloud computing</a:t>
            </a:r>
            <a:r>
              <a:rPr b="0" i="0" lang="en-US" sz="2400">
                <a:solidFill>
                  <a:srgbClr val="4E4E4E"/>
                </a:solidFill>
                <a:latin typeface="Source Sans Pro"/>
                <a:ea typeface="Source Sans Pro"/>
                <a:cs typeface="Source Sans Pro"/>
                <a:sym typeface="Source Sans Pro"/>
              </a:rPr>
              <a:t>, or </a:t>
            </a:r>
            <a:r>
              <a:rPr b="1" i="0" lang="en-US" sz="2400">
                <a:solidFill>
                  <a:srgbClr val="4E4E4E"/>
                </a:solidFill>
                <a:latin typeface="Source Sans Pro"/>
                <a:ea typeface="Source Sans Pro"/>
                <a:cs typeface="Source Sans Pro"/>
                <a:sym typeface="Source Sans Pro"/>
              </a:rPr>
              <a:t>cloud storage</a:t>
            </a:r>
            <a:r>
              <a:rPr b="0" i="0" lang="en-US" sz="2400">
                <a:solidFill>
                  <a:srgbClr val="4E4E4E"/>
                </a:solidFill>
                <a:latin typeface="Source Sans Pro"/>
                <a:ea typeface="Source Sans Pro"/>
                <a:cs typeface="Source Sans Pro"/>
                <a:sym typeface="Source Sans Pro"/>
              </a:rPr>
              <a:t>. But what exactly is the cloud?</a:t>
            </a:r>
            <a:endParaRPr/>
          </a:p>
          <a:p>
            <a:pPr indent="-182880" lvl="0" marL="182880" rtl="0" algn="just">
              <a:lnSpc>
                <a:spcPct val="95000"/>
              </a:lnSpc>
              <a:spcBef>
                <a:spcPts val="1600"/>
              </a:spcBef>
              <a:spcAft>
                <a:spcPts val="0"/>
              </a:spcAft>
              <a:buSzPts val="1920"/>
              <a:buChar char="•"/>
            </a:pPr>
            <a:r>
              <a:rPr b="0" i="0" lang="en-US" sz="2400">
                <a:solidFill>
                  <a:srgbClr val="4E4E4E"/>
                </a:solidFill>
                <a:latin typeface="Source Sans Pro"/>
                <a:ea typeface="Source Sans Pro"/>
                <a:cs typeface="Source Sans Pro"/>
                <a:sym typeface="Source Sans Pro"/>
              </a:rPr>
              <a:t>Simply put, the cloud is </a:t>
            </a:r>
            <a:r>
              <a:rPr b="1" i="0" lang="en-US" sz="2400">
                <a:solidFill>
                  <a:srgbClr val="4E4E4E"/>
                </a:solidFill>
                <a:latin typeface="Source Sans Pro"/>
                <a:ea typeface="Source Sans Pro"/>
                <a:cs typeface="Source Sans Pro"/>
                <a:sym typeface="Source Sans Pro"/>
              </a:rPr>
              <a:t>the Internet</a:t>
            </a:r>
            <a:r>
              <a:rPr b="0" i="0" lang="en-US" sz="2400">
                <a:solidFill>
                  <a:srgbClr val="4E4E4E"/>
                </a:solidFill>
                <a:latin typeface="Source Sans Pro"/>
                <a:ea typeface="Source Sans Pro"/>
                <a:cs typeface="Source Sans Pro"/>
                <a:sym typeface="Source Sans Pro"/>
              </a:rPr>
              <a:t>—more specifically, it's all of the things you can </a:t>
            </a:r>
            <a:r>
              <a:rPr b="1" i="0" lang="en-US" sz="2400">
                <a:solidFill>
                  <a:srgbClr val="4E4E4E"/>
                </a:solidFill>
                <a:latin typeface="Source Sans Pro"/>
                <a:ea typeface="Source Sans Pro"/>
                <a:cs typeface="Source Sans Pro"/>
                <a:sym typeface="Source Sans Pro"/>
              </a:rPr>
              <a:t>access remotely</a:t>
            </a:r>
            <a:r>
              <a:rPr b="0" i="0" lang="en-US" sz="2400">
                <a:solidFill>
                  <a:srgbClr val="4E4E4E"/>
                </a:solidFill>
                <a:latin typeface="Source Sans Pro"/>
                <a:ea typeface="Source Sans Pro"/>
                <a:cs typeface="Source Sans Pro"/>
                <a:sym typeface="Source Sans Pro"/>
              </a:rPr>
              <a:t> over the Internet. When something is </a:t>
            </a:r>
            <a:r>
              <a:rPr b="1" i="0" lang="en-US" sz="2400">
                <a:solidFill>
                  <a:srgbClr val="4E4E4E"/>
                </a:solidFill>
                <a:latin typeface="Source Sans Pro"/>
                <a:ea typeface="Source Sans Pro"/>
                <a:cs typeface="Source Sans Pro"/>
                <a:sym typeface="Source Sans Pro"/>
              </a:rPr>
              <a:t>in the cloud</a:t>
            </a:r>
            <a:r>
              <a:rPr b="0" i="0" lang="en-US" sz="2400">
                <a:solidFill>
                  <a:srgbClr val="4E4E4E"/>
                </a:solidFill>
                <a:latin typeface="Source Sans Pro"/>
                <a:ea typeface="Source Sans Pro"/>
                <a:cs typeface="Source Sans Pro"/>
                <a:sym typeface="Source Sans Pro"/>
              </a:rPr>
              <a:t>, it means it's stored on </a:t>
            </a:r>
            <a:r>
              <a:rPr b="1" i="0" lang="en-US" sz="2400">
                <a:solidFill>
                  <a:srgbClr val="4E4E4E"/>
                </a:solidFill>
                <a:latin typeface="Source Sans Pro"/>
                <a:ea typeface="Source Sans Pro"/>
                <a:cs typeface="Source Sans Pro"/>
                <a:sym typeface="Source Sans Pro"/>
              </a:rPr>
              <a:t>Internet</a:t>
            </a:r>
            <a:r>
              <a:rPr b="0" i="0" lang="en-US" sz="2400">
                <a:solidFill>
                  <a:srgbClr val="4E4E4E"/>
                </a:solidFill>
                <a:latin typeface="Source Sans Pro"/>
                <a:ea typeface="Source Sans Pro"/>
                <a:cs typeface="Source Sans Pro"/>
                <a:sym typeface="Source Sans Pro"/>
              </a:rPr>
              <a:t> </a:t>
            </a:r>
            <a:r>
              <a:rPr b="1" i="0" lang="en-US" sz="2400">
                <a:solidFill>
                  <a:srgbClr val="4E4E4E"/>
                </a:solidFill>
                <a:latin typeface="Source Sans Pro"/>
                <a:ea typeface="Source Sans Pro"/>
                <a:cs typeface="Source Sans Pro"/>
                <a:sym typeface="Source Sans Pro"/>
              </a:rPr>
              <a:t>servers</a:t>
            </a:r>
            <a:r>
              <a:rPr b="0" i="0" lang="en-US" sz="2400">
                <a:solidFill>
                  <a:srgbClr val="4E4E4E"/>
                </a:solidFill>
                <a:latin typeface="Source Sans Pro"/>
                <a:ea typeface="Source Sans Pro"/>
                <a:cs typeface="Source Sans Pro"/>
                <a:sym typeface="Source Sans Pro"/>
              </a:rPr>
              <a:t> instead of your computer's hard drive.</a:t>
            </a:r>
            <a:endParaRPr/>
          </a:p>
          <a:p>
            <a:pPr indent="-60959" lvl="0" marL="182880" rtl="0" algn="just">
              <a:lnSpc>
                <a:spcPct val="95000"/>
              </a:lnSpc>
              <a:spcBef>
                <a:spcPts val="1600"/>
              </a:spcBef>
              <a:spcAft>
                <a:spcPts val="0"/>
              </a:spcAft>
              <a:buSzPts val="1920"/>
              <a:buNone/>
            </a:pPr>
            <a:r>
              <a:t/>
            </a:r>
            <a:endParaRPr sz="2400"/>
          </a:p>
        </p:txBody>
      </p:sp>
      <p:sp>
        <p:nvSpPr>
          <p:cNvPr id="202" name="Google Shape;202;p18"/>
          <p:cNvSpPr txBox="1"/>
          <p:nvPr>
            <p:ph idx="12" type="sldNum"/>
          </p:nvPr>
        </p:nvSpPr>
        <p:spPr>
          <a:xfrm>
            <a:off x="8611230" y="6424338"/>
            <a:ext cx="494605" cy="291772"/>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b="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19"/>
          <p:cNvSpPr txBox="1"/>
          <p:nvPr>
            <p:ph type="title"/>
          </p:nvPr>
        </p:nvSpPr>
        <p:spPr>
          <a:xfrm>
            <a:off x="514351" y="365760"/>
            <a:ext cx="7701533" cy="706295"/>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accent1"/>
              </a:buClr>
              <a:buSzPts val="4000"/>
              <a:buFont typeface="Century Schoolbook"/>
              <a:buNone/>
            </a:pPr>
            <a:r>
              <a:rPr lang="en-US"/>
              <a:t>Understanding the Cloud</a:t>
            </a:r>
            <a:endParaRPr/>
          </a:p>
        </p:txBody>
      </p:sp>
      <p:pic>
        <p:nvPicPr>
          <p:cNvPr id="208" name="Google Shape;208;p19" title="Computer Basics: What Is the Cloud?"/>
          <p:cNvPicPr preferRelativeResize="0"/>
          <p:nvPr/>
        </p:nvPicPr>
        <p:blipFill rotWithShape="1">
          <a:blip r:embed="rId3">
            <a:alphaModFix/>
          </a:blip>
          <a:srcRect b="0" l="0" r="0" t="0"/>
          <a:stretch/>
        </p:blipFill>
        <p:spPr>
          <a:xfrm>
            <a:off x="514351" y="1395525"/>
            <a:ext cx="7707424" cy="4335426"/>
          </a:xfrm>
          <a:prstGeom prst="rect">
            <a:avLst/>
          </a:prstGeom>
          <a:noFill/>
          <a:ln>
            <a:noFill/>
          </a:ln>
          <a:effectLst>
            <a:outerShdw blurRad="190500" rotWithShape="0" algn="tl">
              <a:srgbClr val="000000">
                <a:alpha val="69803"/>
              </a:srgbClr>
            </a:outerShdw>
          </a:effectLst>
        </p:spPr>
      </p:pic>
      <p:sp>
        <p:nvSpPr>
          <p:cNvPr id="209" name="Google Shape;209;p19"/>
          <p:cNvSpPr txBox="1"/>
          <p:nvPr>
            <p:ph idx="12" type="sldNum"/>
          </p:nvPr>
        </p:nvSpPr>
        <p:spPr>
          <a:xfrm>
            <a:off x="8611230" y="6424338"/>
            <a:ext cx="494605" cy="291772"/>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b="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8"/>
                                        </p:tgtEl>
                                        <p:attrNameLst>
                                          <p:attrName>style.visibility</p:attrName>
                                        </p:attrNameLst>
                                      </p:cBhvr>
                                      <p:to>
                                        <p:strVal val="visible"/>
                                      </p:to>
                                    </p:set>
                                    <p:animEffect filter="fade" transition="in">
                                      <p:cBhvr>
                                        <p:cTn dur="1"/>
                                        <p:tgtEl>
                                          <p:spTgt spid="20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2"/>
          <p:cNvSpPr txBox="1"/>
          <p:nvPr>
            <p:ph type="ctrTitle"/>
          </p:nvPr>
        </p:nvSpPr>
        <p:spPr>
          <a:xfrm>
            <a:off x="763524" y="213505"/>
            <a:ext cx="7063740" cy="953465"/>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chemeClr val="lt1"/>
              </a:buClr>
              <a:buSzPts val="6200"/>
              <a:buFont typeface="Century Schoolbook"/>
              <a:buNone/>
            </a:pPr>
            <a:r>
              <a:rPr lang="en-US"/>
              <a:t>Contents</a:t>
            </a:r>
            <a:endParaRPr/>
          </a:p>
        </p:txBody>
      </p:sp>
      <p:sp>
        <p:nvSpPr>
          <p:cNvPr id="81" name="Google Shape;81;p2"/>
          <p:cNvSpPr txBox="1"/>
          <p:nvPr>
            <p:ph idx="1" type="body"/>
          </p:nvPr>
        </p:nvSpPr>
        <p:spPr>
          <a:xfrm>
            <a:off x="763524" y="1431414"/>
            <a:ext cx="7063740" cy="5213077"/>
          </a:xfrm>
          <a:prstGeom prst="rect">
            <a:avLst/>
          </a:prstGeom>
          <a:noFill/>
          <a:ln>
            <a:noFill/>
          </a:ln>
        </p:spPr>
        <p:txBody>
          <a:bodyPr anchorCtr="0" anchor="t" bIns="45700" lIns="91425" spcFirstLastPara="1" rIns="91425" wrap="square" tIns="45700">
            <a:normAutofit/>
          </a:bodyPr>
          <a:lstStyle/>
          <a:p>
            <a:pPr indent="-203200" lvl="1" marL="457200" rtl="0" algn="l">
              <a:lnSpc>
                <a:spcPct val="150000"/>
              </a:lnSpc>
              <a:spcBef>
                <a:spcPts val="0"/>
              </a:spcBef>
              <a:spcAft>
                <a:spcPts val="0"/>
              </a:spcAft>
              <a:buSzPts val="3200"/>
              <a:buFont typeface="Noto Sans Symbols"/>
              <a:buChar char="▪"/>
            </a:pPr>
            <a:r>
              <a:rPr lang="en-US" sz="3200"/>
              <a:t>Connecting to the Internet</a:t>
            </a:r>
            <a:endParaRPr/>
          </a:p>
          <a:p>
            <a:pPr indent="-203200" lvl="1" marL="457200" rtl="0" algn="l">
              <a:lnSpc>
                <a:spcPct val="150000"/>
              </a:lnSpc>
              <a:spcBef>
                <a:spcPts val="600"/>
              </a:spcBef>
              <a:spcAft>
                <a:spcPts val="0"/>
              </a:spcAft>
              <a:buSzPts val="3200"/>
              <a:buFont typeface="Noto Sans Symbols"/>
              <a:buChar char="▪"/>
            </a:pPr>
            <a:r>
              <a:rPr lang="en-US" sz="3200"/>
              <a:t>Getting Started with the Internet</a:t>
            </a:r>
            <a:endParaRPr/>
          </a:p>
          <a:p>
            <a:pPr indent="-203200" lvl="1" marL="457200" rtl="0" algn="l">
              <a:lnSpc>
                <a:spcPct val="150000"/>
              </a:lnSpc>
              <a:spcBef>
                <a:spcPts val="600"/>
              </a:spcBef>
              <a:spcAft>
                <a:spcPts val="0"/>
              </a:spcAft>
              <a:buSzPts val="3200"/>
              <a:buFont typeface="Noto Sans Symbols"/>
              <a:buChar char="▪"/>
            </a:pPr>
            <a:r>
              <a:rPr lang="en-US" sz="3200"/>
              <a:t>Understanding the Cloud</a:t>
            </a:r>
            <a:endParaRPr/>
          </a:p>
        </p:txBody>
      </p:sp>
      <p:sp>
        <p:nvSpPr>
          <p:cNvPr id="82" name="Google Shape;82;p2"/>
          <p:cNvSpPr txBox="1"/>
          <p:nvPr/>
        </p:nvSpPr>
        <p:spPr>
          <a:xfrm>
            <a:off x="4379053" y="1446413"/>
            <a:ext cx="3852125" cy="5198077"/>
          </a:xfrm>
          <a:prstGeom prst="rect">
            <a:avLst/>
          </a:prstGeom>
          <a:noFill/>
          <a:ln>
            <a:noFill/>
          </a:ln>
        </p:spPr>
        <p:txBody>
          <a:bodyPr anchorCtr="0" anchor="t" bIns="45700" lIns="91425" spcFirstLastPara="1" rIns="91425" wrap="square" tIns="45700">
            <a:normAutofit/>
          </a:bodyPr>
          <a:lstStyle/>
          <a:p>
            <a:pPr indent="-370840" lvl="0" marL="457200" marR="0" rtl="0" algn="l">
              <a:lnSpc>
                <a:spcPct val="95000"/>
              </a:lnSpc>
              <a:spcBef>
                <a:spcPts val="0"/>
              </a:spcBef>
              <a:spcAft>
                <a:spcPts val="0"/>
              </a:spcAft>
              <a:buClr>
                <a:schemeClr val="accent1"/>
              </a:buClr>
              <a:buSzPts val="1360"/>
              <a:buFont typeface="Century Schoolbook"/>
              <a:buNone/>
            </a:pPr>
            <a:r>
              <a:t/>
            </a:r>
            <a:endParaRPr b="0" i="0" sz="1700" u="none" cap="none" strike="noStrike">
              <a:solidFill>
                <a:srgbClr val="FEFEFE"/>
              </a:solidFill>
              <a:latin typeface="Century Schoolbook"/>
              <a:ea typeface="Century Schoolbook"/>
              <a:cs typeface="Century Schoolbook"/>
              <a:sym typeface="Century Schoolbook"/>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20"/>
          <p:cNvSpPr txBox="1"/>
          <p:nvPr>
            <p:ph type="title"/>
          </p:nvPr>
        </p:nvSpPr>
        <p:spPr>
          <a:xfrm>
            <a:off x="514351" y="365760"/>
            <a:ext cx="7701533" cy="706295"/>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accent1"/>
              </a:buClr>
              <a:buSzPts val="4000"/>
              <a:buFont typeface="Century Schoolbook"/>
              <a:buNone/>
            </a:pPr>
            <a:r>
              <a:rPr lang="en-US"/>
              <a:t>Why use the cloud?</a:t>
            </a:r>
            <a:endParaRPr/>
          </a:p>
        </p:txBody>
      </p:sp>
      <p:sp>
        <p:nvSpPr>
          <p:cNvPr id="215" name="Google Shape;215;p20"/>
          <p:cNvSpPr txBox="1"/>
          <p:nvPr>
            <p:ph idx="1" type="body"/>
          </p:nvPr>
        </p:nvSpPr>
        <p:spPr>
          <a:xfrm>
            <a:off x="514351" y="1240221"/>
            <a:ext cx="7796030" cy="4931979"/>
          </a:xfrm>
          <a:prstGeom prst="rect">
            <a:avLst/>
          </a:prstGeom>
          <a:noFill/>
          <a:ln>
            <a:noFill/>
          </a:ln>
        </p:spPr>
        <p:txBody>
          <a:bodyPr anchorCtr="0" anchor="t" bIns="45700" lIns="91425" spcFirstLastPara="1" rIns="91425" wrap="square" tIns="45700">
            <a:normAutofit/>
          </a:bodyPr>
          <a:lstStyle/>
          <a:p>
            <a:pPr indent="-182880" lvl="0" marL="182880" rtl="0" algn="just">
              <a:lnSpc>
                <a:spcPct val="95000"/>
              </a:lnSpc>
              <a:spcBef>
                <a:spcPts val="0"/>
              </a:spcBef>
              <a:spcAft>
                <a:spcPts val="0"/>
              </a:spcAft>
              <a:buSzPts val="1920"/>
              <a:buChar char="•"/>
            </a:pPr>
            <a:r>
              <a:rPr b="0" i="0" lang="en-US" sz="2400">
                <a:solidFill>
                  <a:srgbClr val="4E4E4E"/>
                </a:solidFill>
                <a:latin typeface="Source Sans Pro"/>
                <a:ea typeface="Source Sans Pro"/>
                <a:cs typeface="Source Sans Pro"/>
                <a:sym typeface="Source Sans Pro"/>
              </a:rPr>
              <a:t>Some of the main reasons to use the cloud are </a:t>
            </a:r>
            <a:r>
              <a:rPr b="1" i="0" lang="en-US" sz="2400">
                <a:solidFill>
                  <a:srgbClr val="4E4E4E"/>
                </a:solidFill>
                <a:latin typeface="Source Sans Pro"/>
                <a:ea typeface="Source Sans Pro"/>
                <a:cs typeface="Source Sans Pro"/>
                <a:sym typeface="Source Sans Pro"/>
              </a:rPr>
              <a:t>convenience</a:t>
            </a:r>
            <a:r>
              <a:rPr lang="en-US" sz="2400">
                <a:solidFill>
                  <a:srgbClr val="4E4E4E"/>
                </a:solidFill>
                <a:latin typeface="Source Sans Pro"/>
                <a:ea typeface="Source Sans Pro"/>
                <a:cs typeface="Source Sans Pro"/>
                <a:sym typeface="Source Sans Pro"/>
              </a:rPr>
              <a:t> </a:t>
            </a:r>
            <a:r>
              <a:rPr b="0" i="0" lang="en-US" sz="2400">
                <a:solidFill>
                  <a:srgbClr val="4E4E4E"/>
                </a:solidFill>
                <a:latin typeface="Source Sans Pro"/>
                <a:ea typeface="Source Sans Pro"/>
                <a:cs typeface="Source Sans Pro"/>
                <a:sym typeface="Source Sans Pro"/>
              </a:rPr>
              <a:t>and </a:t>
            </a:r>
            <a:r>
              <a:rPr b="1" i="0" lang="en-US" sz="2400">
                <a:solidFill>
                  <a:srgbClr val="4E4E4E"/>
                </a:solidFill>
                <a:latin typeface="Source Sans Pro"/>
                <a:ea typeface="Source Sans Pro"/>
                <a:cs typeface="Source Sans Pro"/>
                <a:sym typeface="Source Sans Pro"/>
              </a:rPr>
              <a:t>reliability</a:t>
            </a:r>
            <a:r>
              <a:rPr b="0" i="0" lang="en-US" sz="2400">
                <a:solidFill>
                  <a:srgbClr val="4E4E4E"/>
                </a:solidFill>
                <a:latin typeface="Source Sans Pro"/>
                <a:ea typeface="Source Sans Pro"/>
                <a:cs typeface="Source Sans Pro"/>
                <a:sym typeface="Source Sans Pro"/>
              </a:rPr>
              <a:t>. For example, if you've ever used a </a:t>
            </a:r>
            <a:r>
              <a:rPr b="1" i="0" lang="en-US" sz="2400">
                <a:solidFill>
                  <a:srgbClr val="4E4E4E"/>
                </a:solidFill>
                <a:latin typeface="Source Sans Pro"/>
                <a:ea typeface="Source Sans Pro"/>
                <a:cs typeface="Source Sans Pro"/>
                <a:sym typeface="Source Sans Pro"/>
              </a:rPr>
              <a:t>web-based email service</a:t>
            </a:r>
            <a:r>
              <a:rPr b="0" i="0" lang="en-US" sz="2400">
                <a:solidFill>
                  <a:srgbClr val="4E4E4E"/>
                </a:solidFill>
                <a:latin typeface="Source Sans Pro"/>
                <a:ea typeface="Source Sans Pro"/>
                <a:cs typeface="Source Sans Pro"/>
                <a:sym typeface="Source Sans Pro"/>
              </a:rPr>
              <a:t>, such as </a:t>
            </a:r>
            <a:r>
              <a:rPr b="1" i="0" lang="en-US" sz="2400">
                <a:solidFill>
                  <a:srgbClr val="4E4E4E"/>
                </a:solidFill>
                <a:latin typeface="Source Sans Pro"/>
                <a:ea typeface="Source Sans Pro"/>
                <a:cs typeface="Source Sans Pro"/>
                <a:sym typeface="Source Sans Pro"/>
              </a:rPr>
              <a:t>Gmail</a:t>
            </a:r>
            <a:r>
              <a:rPr lang="en-US" sz="2400">
                <a:solidFill>
                  <a:srgbClr val="4E4E4E"/>
                </a:solidFill>
                <a:latin typeface="Source Sans Pro"/>
                <a:ea typeface="Source Sans Pro"/>
                <a:cs typeface="Source Sans Pro"/>
                <a:sym typeface="Source Sans Pro"/>
              </a:rPr>
              <a:t> </a:t>
            </a:r>
            <a:r>
              <a:rPr b="0" i="0" lang="en-US" sz="2400">
                <a:solidFill>
                  <a:srgbClr val="4E4E4E"/>
                </a:solidFill>
                <a:latin typeface="Source Sans Pro"/>
                <a:ea typeface="Source Sans Pro"/>
                <a:cs typeface="Source Sans Pro"/>
                <a:sym typeface="Source Sans Pro"/>
              </a:rPr>
              <a:t>or</a:t>
            </a:r>
            <a:r>
              <a:rPr b="1" lang="en-US" sz="2400">
                <a:solidFill>
                  <a:srgbClr val="4E4E4E"/>
                </a:solidFill>
                <a:latin typeface="Source Sans Pro"/>
                <a:ea typeface="Source Sans Pro"/>
                <a:cs typeface="Source Sans Pro"/>
                <a:sym typeface="Source Sans Pro"/>
              </a:rPr>
              <a:t> </a:t>
            </a:r>
            <a:r>
              <a:rPr b="1" i="0" lang="en-US" sz="2400">
                <a:solidFill>
                  <a:srgbClr val="4E4E4E"/>
                </a:solidFill>
                <a:latin typeface="Source Sans Pro"/>
                <a:ea typeface="Source Sans Pro"/>
                <a:cs typeface="Source Sans Pro"/>
                <a:sym typeface="Source Sans Pro"/>
              </a:rPr>
              <a:t>Yahoo! Mail</a:t>
            </a:r>
            <a:r>
              <a:rPr b="0" i="0" lang="en-US" sz="2400">
                <a:solidFill>
                  <a:srgbClr val="4E4E4E"/>
                </a:solidFill>
                <a:latin typeface="Source Sans Pro"/>
                <a:ea typeface="Source Sans Pro"/>
                <a:cs typeface="Source Sans Pro"/>
                <a:sym typeface="Source Sans Pro"/>
              </a:rPr>
              <a:t>, you've already used the cloud. </a:t>
            </a:r>
            <a:endParaRPr sz="2400"/>
          </a:p>
        </p:txBody>
      </p:sp>
      <p:pic>
        <p:nvPicPr>
          <p:cNvPr descr="gmail" id="216" name="Google Shape;216;p20"/>
          <p:cNvPicPr preferRelativeResize="0"/>
          <p:nvPr/>
        </p:nvPicPr>
        <p:blipFill rotWithShape="1">
          <a:blip r:embed="rId3">
            <a:alphaModFix/>
          </a:blip>
          <a:srcRect b="0" l="0" r="0" t="0"/>
          <a:stretch/>
        </p:blipFill>
        <p:spPr>
          <a:xfrm>
            <a:off x="1820817" y="2898006"/>
            <a:ext cx="5502365" cy="3274194"/>
          </a:xfrm>
          <a:prstGeom prst="rect">
            <a:avLst/>
          </a:prstGeom>
          <a:noFill/>
          <a:ln>
            <a:noFill/>
          </a:ln>
          <a:effectLst>
            <a:outerShdw blurRad="292100" rotWithShape="0" algn="tl" dir="2700000" dist="139700">
              <a:srgbClr val="333333">
                <a:alpha val="64705"/>
              </a:srgbClr>
            </a:outerShdw>
          </a:effectLst>
        </p:spPr>
      </p:pic>
      <p:sp>
        <p:nvSpPr>
          <p:cNvPr id="217" name="Google Shape;217;p20"/>
          <p:cNvSpPr txBox="1"/>
          <p:nvPr>
            <p:ph idx="12" type="sldNum"/>
          </p:nvPr>
        </p:nvSpPr>
        <p:spPr>
          <a:xfrm>
            <a:off x="8611230" y="6424338"/>
            <a:ext cx="494605" cy="291772"/>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b="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21"/>
          <p:cNvSpPr txBox="1"/>
          <p:nvPr>
            <p:ph type="title"/>
          </p:nvPr>
        </p:nvSpPr>
        <p:spPr>
          <a:xfrm>
            <a:off x="514351" y="365760"/>
            <a:ext cx="7701533" cy="706295"/>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accent1"/>
              </a:buClr>
              <a:buSzPts val="4000"/>
              <a:buFont typeface="Century Schoolbook"/>
              <a:buNone/>
            </a:pPr>
            <a:r>
              <a:rPr lang="en-US"/>
              <a:t>Why use the cloud?</a:t>
            </a:r>
            <a:endParaRPr/>
          </a:p>
        </p:txBody>
      </p:sp>
      <p:sp>
        <p:nvSpPr>
          <p:cNvPr id="223" name="Google Shape;223;p21"/>
          <p:cNvSpPr txBox="1"/>
          <p:nvPr>
            <p:ph idx="1" type="body"/>
          </p:nvPr>
        </p:nvSpPr>
        <p:spPr>
          <a:xfrm>
            <a:off x="514351" y="1240221"/>
            <a:ext cx="7796030" cy="4931979"/>
          </a:xfrm>
          <a:prstGeom prst="rect">
            <a:avLst/>
          </a:prstGeom>
          <a:noFill/>
          <a:ln>
            <a:noFill/>
          </a:ln>
        </p:spPr>
        <p:txBody>
          <a:bodyPr anchorCtr="0" anchor="t" bIns="45700" lIns="91425" spcFirstLastPara="1" rIns="91425" wrap="square" tIns="45700">
            <a:normAutofit/>
          </a:bodyPr>
          <a:lstStyle/>
          <a:p>
            <a:pPr indent="-182880" lvl="0" marL="182880" rtl="0" algn="just">
              <a:lnSpc>
                <a:spcPct val="95000"/>
              </a:lnSpc>
              <a:spcBef>
                <a:spcPts val="0"/>
              </a:spcBef>
              <a:spcAft>
                <a:spcPts val="0"/>
              </a:spcAft>
              <a:buSzPts val="1920"/>
              <a:buChar char="•"/>
            </a:pPr>
            <a:r>
              <a:rPr b="0" i="0" lang="en-US" sz="2400">
                <a:solidFill>
                  <a:srgbClr val="4E4E4E"/>
                </a:solidFill>
                <a:latin typeface="Source Sans Pro"/>
                <a:ea typeface="Source Sans Pro"/>
                <a:cs typeface="Source Sans Pro"/>
                <a:sym typeface="Source Sans Pro"/>
              </a:rPr>
              <a:t>All of the emails in a web-based service are stored on servers rather than on your computer's hard drive. This means you can access your email from any computer with an Internet connection. It also means you'll be able to recover your emails if something happens to your computer.</a:t>
            </a:r>
            <a:endParaRPr sz="2400"/>
          </a:p>
        </p:txBody>
      </p:sp>
      <p:pic>
        <p:nvPicPr>
          <p:cNvPr descr="gmail" id="224" name="Google Shape;224;p21"/>
          <p:cNvPicPr preferRelativeResize="0"/>
          <p:nvPr/>
        </p:nvPicPr>
        <p:blipFill rotWithShape="1">
          <a:blip r:embed="rId3">
            <a:alphaModFix/>
          </a:blip>
          <a:srcRect b="0" l="0" r="0" t="0"/>
          <a:stretch/>
        </p:blipFill>
        <p:spPr>
          <a:xfrm>
            <a:off x="2324539" y="3429000"/>
            <a:ext cx="4494922" cy="2674713"/>
          </a:xfrm>
          <a:prstGeom prst="rect">
            <a:avLst/>
          </a:prstGeom>
          <a:noFill/>
          <a:ln>
            <a:noFill/>
          </a:ln>
          <a:effectLst>
            <a:outerShdw blurRad="292100" rotWithShape="0" algn="tl" dir="2700000" dist="139700">
              <a:srgbClr val="333333">
                <a:alpha val="64705"/>
              </a:srgbClr>
            </a:outerShdw>
          </a:effectLst>
        </p:spPr>
      </p:pic>
      <p:sp>
        <p:nvSpPr>
          <p:cNvPr id="225" name="Google Shape;225;p21"/>
          <p:cNvSpPr txBox="1"/>
          <p:nvPr>
            <p:ph idx="12" type="sldNum"/>
          </p:nvPr>
        </p:nvSpPr>
        <p:spPr>
          <a:xfrm>
            <a:off x="8611230" y="6424338"/>
            <a:ext cx="494605" cy="291772"/>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b="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22"/>
          <p:cNvSpPr txBox="1"/>
          <p:nvPr>
            <p:ph type="title"/>
          </p:nvPr>
        </p:nvSpPr>
        <p:spPr>
          <a:xfrm>
            <a:off x="514351" y="365760"/>
            <a:ext cx="7701533" cy="706295"/>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accent1"/>
              </a:buClr>
              <a:buSzPts val="4000"/>
              <a:buFont typeface="Century Schoolbook"/>
              <a:buNone/>
            </a:pPr>
            <a:r>
              <a:rPr lang="en-US"/>
              <a:t>Why use the cloud?</a:t>
            </a:r>
            <a:endParaRPr/>
          </a:p>
        </p:txBody>
      </p:sp>
      <p:sp>
        <p:nvSpPr>
          <p:cNvPr id="231" name="Google Shape;231;p22"/>
          <p:cNvSpPr txBox="1"/>
          <p:nvPr>
            <p:ph idx="1" type="body"/>
          </p:nvPr>
        </p:nvSpPr>
        <p:spPr>
          <a:xfrm>
            <a:off x="514351" y="1240221"/>
            <a:ext cx="7796030" cy="4931979"/>
          </a:xfrm>
          <a:prstGeom prst="rect">
            <a:avLst/>
          </a:prstGeom>
          <a:noFill/>
          <a:ln>
            <a:noFill/>
          </a:ln>
        </p:spPr>
        <p:txBody>
          <a:bodyPr anchorCtr="0" anchor="t" bIns="45700" lIns="91425" spcFirstLastPara="1" rIns="91425" wrap="square" tIns="45700">
            <a:normAutofit/>
          </a:bodyPr>
          <a:lstStyle/>
          <a:p>
            <a:pPr indent="0" lvl="0" marL="0" rtl="0" algn="just">
              <a:lnSpc>
                <a:spcPct val="95000"/>
              </a:lnSpc>
              <a:spcBef>
                <a:spcPts val="0"/>
              </a:spcBef>
              <a:spcAft>
                <a:spcPts val="0"/>
              </a:spcAft>
              <a:buSzPts val="1600"/>
              <a:buNone/>
            </a:pPr>
            <a:r>
              <a:rPr b="0" i="0" lang="en-US">
                <a:solidFill>
                  <a:srgbClr val="4E4E4E"/>
                </a:solidFill>
                <a:latin typeface="Source Sans Pro"/>
                <a:ea typeface="Source Sans Pro"/>
                <a:cs typeface="Source Sans Pro"/>
                <a:sym typeface="Source Sans Pro"/>
              </a:rPr>
              <a:t>Let's look at some of the most common reasons to use the cloud.</a:t>
            </a:r>
            <a:endParaRPr/>
          </a:p>
          <a:p>
            <a:pPr indent="-182880" lvl="0" marL="182880" rtl="0" algn="just">
              <a:lnSpc>
                <a:spcPct val="95000"/>
              </a:lnSpc>
              <a:spcBef>
                <a:spcPts val="1600"/>
              </a:spcBef>
              <a:spcAft>
                <a:spcPts val="0"/>
              </a:spcAft>
              <a:buSzPts val="1600"/>
              <a:buFont typeface="Arial"/>
              <a:buChar char="•"/>
            </a:pPr>
            <a:r>
              <a:rPr b="1" i="0" lang="en-US">
                <a:solidFill>
                  <a:srgbClr val="4E4E4E"/>
                </a:solidFill>
                <a:latin typeface="Arial"/>
                <a:ea typeface="Arial"/>
                <a:cs typeface="Arial"/>
                <a:sym typeface="Arial"/>
              </a:rPr>
              <a:t>File storage</a:t>
            </a:r>
            <a:r>
              <a:rPr b="0" i="0" lang="en-US">
                <a:solidFill>
                  <a:srgbClr val="4E4E4E"/>
                </a:solidFill>
                <a:latin typeface="Arial"/>
                <a:ea typeface="Arial"/>
                <a:cs typeface="Arial"/>
                <a:sym typeface="Arial"/>
              </a:rPr>
              <a:t>: You can store all types of information in the cloud, including files and email. This means you can access these things from </a:t>
            </a:r>
            <a:r>
              <a:rPr b="1" i="0" lang="en-US">
                <a:solidFill>
                  <a:srgbClr val="4E4E4E"/>
                </a:solidFill>
                <a:latin typeface="Arial"/>
                <a:ea typeface="Arial"/>
                <a:cs typeface="Arial"/>
                <a:sym typeface="Arial"/>
              </a:rPr>
              <a:t>any computer </a:t>
            </a:r>
            <a:r>
              <a:rPr b="0" i="0" lang="en-US">
                <a:solidFill>
                  <a:srgbClr val="4E4E4E"/>
                </a:solidFill>
                <a:latin typeface="Arial"/>
                <a:ea typeface="Arial"/>
                <a:cs typeface="Arial"/>
                <a:sym typeface="Arial"/>
              </a:rPr>
              <a:t>or</a:t>
            </a:r>
            <a:r>
              <a:rPr b="1" i="0" lang="en-US">
                <a:solidFill>
                  <a:srgbClr val="4E4E4E"/>
                </a:solidFill>
                <a:latin typeface="Arial"/>
                <a:ea typeface="Arial"/>
                <a:cs typeface="Arial"/>
                <a:sym typeface="Arial"/>
              </a:rPr>
              <a:t> mobile device </a:t>
            </a:r>
            <a:r>
              <a:rPr b="0" i="0" lang="en-US">
                <a:solidFill>
                  <a:srgbClr val="4E4E4E"/>
                </a:solidFill>
                <a:latin typeface="Arial"/>
                <a:ea typeface="Arial"/>
                <a:cs typeface="Arial"/>
                <a:sym typeface="Arial"/>
              </a:rPr>
              <a:t>with an Internet connection, not just your home computer. </a:t>
            </a:r>
            <a:r>
              <a:rPr b="1" i="0" lang="en-US" u="none" strike="noStrike">
                <a:solidFill>
                  <a:srgbClr val="324698"/>
                </a:solidFill>
                <a:latin typeface="Arial"/>
                <a:ea typeface="Arial"/>
                <a:cs typeface="Arial"/>
                <a:sym typeface="Arial"/>
              </a:rPr>
              <a:t>Dropbox</a:t>
            </a:r>
            <a:r>
              <a:rPr b="0" i="0" lang="en-US">
                <a:solidFill>
                  <a:srgbClr val="4E4E4E"/>
                </a:solidFill>
                <a:latin typeface="Arial"/>
                <a:ea typeface="Arial"/>
                <a:cs typeface="Arial"/>
                <a:sym typeface="Arial"/>
              </a:rPr>
              <a:t> and </a:t>
            </a:r>
            <a:r>
              <a:rPr b="1" i="0" lang="en-US" u="none" strike="noStrike">
                <a:solidFill>
                  <a:srgbClr val="324698"/>
                </a:solidFill>
                <a:latin typeface="Arial"/>
                <a:ea typeface="Arial"/>
                <a:cs typeface="Arial"/>
                <a:sym typeface="Arial"/>
              </a:rPr>
              <a:t>Google Drive</a:t>
            </a:r>
            <a:r>
              <a:rPr b="0" i="0" lang="en-US">
                <a:solidFill>
                  <a:srgbClr val="4E4E4E"/>
                </a:solidFill>
                <a:latin typeface="Arial"/>
                <a:ea typeface="Arial"/>
                <a:cs typeface="Arial"/>
                <a:sym typeface="Arial"/>
              </a:rPr>
              <a:t> are some of the most popular cloud-based storage services.</a:t>
            </a:r>
            <a:endParaRPr/>
          </a:p>
          <a:p>
            <a:pPr indent="-182880" lvl="0" marL="182880" rtl="0" algn="just">
              <a:lnSpc>
                <a:spcPct val="95000"/>
              </a:lnSpc>
              <a:spcBef>
                <a:spcPts val="1600"/>
              </a:spcBef>
              <a:spcAft>
                <a:spcPts val="0"/>
              </a:spcAft>
              <a:buSzPts val="1600"/>
              <a:buFont typeface="Arial"/>
              <a:buChar char="•"/>
            </a:pPr>
            <a:r>
              <a:rPr b="1" i="0" lang="en-US">
                <a:solidFill>
                  <a:srgbClr val="4E4E4E"/>
                </a:solidFill>
                <a:latin typeface="Arial"/>
                <a:ea typeface="Arial"/>
                <a:cs typeface="Arial"/>
                <a:sym typeface="Arial"/>
              </a:rPr>
              <a:t>File sharing</a:t>
            </a:r>
            <a:r>
              <a:rPr b="0" i="0" lang="en-US">
                <a:solidFill>
                  <a:srgbClr val="4E4E4E"/>
                </a:solidFill>
                <a:latin typeface="Arial"/>
                <a:ea typeface="Arial"/>
                <a:cs typeface="Arial"/>
                <a:sym typeface="Arial"/>
              </a:rPr>
              <a:t>: The cloud makes it easy to </a:t>
            </a:r>
            <a:r>
              <a:rPr b="1" i="0" lang="en-US">
                <a:solidFill>
                  <a:srgbClr val="4E4E4E"/>
                </a:solidFill>
                <a:latin typeface="Arial"/>
                <a:ea typeface="Arial"/>
                <a:cs typeface="Arial"/>
                <a:sym typeface="Arial"/>
              </a:rPr>
              <a:t>share</a:t>
            </a:r>
            <a:r>
              <a:rPr b="0" i="0" lang="en-US">
                <a:solidFill>
                  <a:srgbClr val="4E4E4E"/>
                </a:solidFill>
                <a:latin typeface="Arial"/>
                <a:ea typeface="Arial"/>
                <a:cs typeface="Arial"/>
                <a:sym typeface="Arial"/>
              </a:rPr>
              <a:t> </a:t>
            </a:r>
            <a:r>
              <a:rPr b="1" i="0" lang="en-US">
                <a:solidFill>
                  <a:srgbClr val="4E4E4E"/>
                </a:solidFill>
                <a:latin typeface="Arial"/>
                <a:ea typeface="Arial"/>
                <a:cs typeface="Arial"/>
                <a:sym typeface="Arial"/>
              </a:rPr>
              <a:t>files</a:t>
            </a:r>
            <a:r>
              <a:rPr b="0" i="0" lang="en-US">
                <a:solidFill>
                  <a:srgbClr val="4E4E4E"/>
                </a:solidFill>
                <a:latin typeface="Arial"/>
                <a:ea typeface="Arial"/>
                <a:cs typeface="Arial"/>
                <a:sym typeface="Arial"/>
              </a:rPr>
              <a:t> with several people at the same time. For example, you could upload several photos to a cloud-based photo service like </a:t>
            </a:r>
            <a:r>
              <a:rPr b="1" i="0" lang="en-US" u="none" strike="noStrike">
                <a:solidFill>
                  <a:srgbClr val="324698"/>
                </a:solidFill>
                <a:latin typeface="Arial"/>
                <a:ea typeface="Arial"/>
                <a:cs typeface="Arial"/>
                <a:sym typeface="Arial"/>
              </a:rPr>
              <a:t>Flickr</a:t>
            </a:r>
            <a:r>
              <a:rPr b="0" i="0" lang="en-US">
                <a:solidFill>
                  <a:srgbClr val="4E4E4E"/>
                </a:solidFill>
                <a:latin typeface="Arial"/>
                <a:ea typeface="Arial"/>
                <a:cs typeface="Arial"/>
                <a:sym typeface="Arial"/>
              </a:rPr>
              <a:t> or </a:t>
            </a:r>
            <a:r>
              <a:rPr b="1" i="0" lang="en-US" u="none" strike="noStrike">
                <a:solidFill>
                  <a:srgbClr val="324698"/>
                </a:solidFill>
                <a:latin typeface="Arial"/>
                <a:ea typeface="Arial"/>
                <a:cs typeface="Arial"/>
                <a:sym typeface="Arial"/>
              </a:rPr>
              <a:t>iCloud Photos</a:t>
            </a:r>
            <a:r>
              <a:rPr b="0" i="0" lang="en-US">
                <a:solidFill>
                  <a:srgbClr val="4E4E4E"/>
                </a:solidFill>
                <a:latin typeface="Arial"/>
                <a:ea typeface="Arial"/>
                <a:cs typeface="Arial"/>
                <a:sym typeface="Arial"/>
              </a:rPr>
              <a:t>, then quickly share them with friends and family.</a:t>
            </a:r>
            <a:endParaRPr/>
          </a:p>
          <a:p>
            <a:pPr indent="-182880" lvl="0" marL="182880" rtl="0" algn="just">
              <a:lnSpc>
                <a:spcPct val="95000"/>
              </a:lnSpc>
              <a:spcBef>
                <a:spcPts val="1600"/>
              </a:spcBef>
              <a:spcAft>
                <a:spcPts val="0"/>
              </a:spcAft>
              <a:buSzPts val="1600"/>
              <a:buFont typeface="Arial"/>
              <a:buChar char="•"/>
            </a:pPr>
            <a:r>
              <a:rPr b="1" i="0" lang="en-US">
                <a:solidFill>
                  <a:srgbClr val="4E4E4E"/>
                </a:solidFill>
                <a:latin typeface="Arial"/>
                <a:ea typeface="Arial"/>
                <a:cs typeface="Arial"/>
                <a:sym typeface="Arial"/>
              </a:rPr>
              <a:t>Backing up data</a:t>
            </a:r>
            <a:r>
              <a:rPr b="0" i="0" lang="en-US">
                <a:solidFill>
                  <a:srgbClr val="4E4E4E"/>
                </a:solidFill>
                <a:latin typeface="Arial"/>
                <a:ea typeface="Arial"/>
                <a:cs typeface="Arial"/>
                <a:sym typeface="Arial"/>
              </a:rPr>
              <a:t>: You can also use the cloud to protect your files. Apps like </a:t>
            </a:r>
            <a:r>
              <a:rPr b="1" i="0" lang="en-US" u="none" strike="noStrike">
                <a:solidFill>
                  <a:srgbClr val="324698"/>
                </a:solidFill>
                <a:latin typeface="Arial"/>
                <a:ea typeface="Arial"/>
                <a:cs typeface="Arial"/>
                <a:sym typeface="Arial"/>
              </a:rPr>
              <a:t>Mozy</a:t>
            </a:r>
            <a:r>
              <a:rPr b="0" i="0" lang="en-US">
                <a:solidFill>
                  <a:srgbClr val="4E4E4E"/>
                </a:solidFill>
                <a:latin typeface="Arial"/>
                <a:ea typeface="Arial"/>
                <a:cs typeface="Arial"/>
                <a:sym typeface="Arial"/>
              </a:rPr>
              <a:t> and </a:t>
            </a:r>
            <a:r>
              <a:rPr b="1" i="0" lang="en-US" u="none" strike="noStrike">
                <a:solidFill>
                  <a:srgbClr val="324698"/>
                </a:solidFill>
                <a:latin typeface="Arial"/>
                <a:ea typeface="Arial"/>
                <a:cs typeface="Arial"/>
                <a:sym typeface="Arial"/>
              </a:rPr>
              <a:t>Carbonite</a:t>
            </a:r>
            <a:r>
              <a:rPr b="0" i="0" lang="en-US">
                <a:solidFill>
                  <a:srgbClr val="4E4E4E"/>
                </a:solidFill>
                <a:latin typeface="Arial"/>
                <a:ea typeface="Arial"/>
                <a:cs typeface="Arial"/>
                <a:sym typeface="Arial"/>
              </a:rPr>
              <a:t> </a:t>
            </a:r>
            <a:r>
              <a:rPr b="1" i="0" lang="en-US">
                <a:solidFill>
                  <a:srgbClr val="4E4E4E"/>
                </a:solidFill>
                <a:latin typeface="Arial"/>
                <a:ea typeface="Arial"/>
                <a:cs typeface="Arial"/>
                <a:sym typeface="Arial"/>
              </a:rPr>
              <a:t>automatically back up your data</a:t>
            </a:r>
            <a:r>
              <a:rPr b="0" i="0" lang="en-US">
                <a:solidFill>
                  <a:srgbClr val="4E4E4E"/>
                </a:solidFill>
                <a:latin typeface="Arial"/>
                <a:ea typeface="Arial"/>
                <a:cs typeface="Arial"/>
                <a:sym typeface="Arial"/>
              </a:rPr>
              <a:t> to the cloud. This way, if your computer ever is lost, stolen, or damaged, you'll still be able to recover these files from the cloud.</a:t>
            </a:r>
            <a:endParaRPr/>
          </a:p>
        </p:txBody>
      </p:sp>
      <p:sp>
        <p:nvSpPr>
          <p:cNvPr id="232" name="Google Shape;232;p22"/>
          <p:cNvSpPr txBox="1"/>
          <p:nvPr>
            <p:ph idx="12" type="sldNum"/>
          </p:nvPr>
        </p:nvSpPr>
        <p:spPr>
          <a:xfrm>
            <a:off x="8611230" y="6424338"/>
            <a:ext cx="494605" cy="291772"/>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b="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23"/>
          <p:cNvSpPr txBox="1"/>
          <p:nvPr>
            <p:ph type="title"/>
          </p:nvPr>
        </p:nvSpPr>
        <p:spPr>
          <a:xfrm>
            <a:off x="514351" y="365760"/>
            <a:ext cx="7701533" cy="706295"/>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accent1"/>
              </a:buClr>
              <a:buSzPts val="4000"/>
              <a:buFont typeface="Century Schoolbook"/>
              <a:buNone/>
            </a:pPr>
            <a:r>
              <a:rPr lang="en-US"/>
              <a:t>What is a web app?</a:t>
            </a:r>
            <a:endParaRPr/>
          </a:p>
        </p:txBody>
      </p:sp>
      <p:sp>
        <p:nvSpPr>
          <p:cNvPr id="238" name="Google Shape;238;p23"/>
          <p:cNvSpPr txBox="1"/>
          <p:nvPr>
            <p:ph idx="1" type="body"/>
          </p:nvPr>
        </p:nvSpPr>
        <p:spPr>
          <a:xfrm>
            <a:off x="514351" y="1240221"/>
            <a:ext cx="7796030" cy="4931979"/>
          </a:xfrm>
          <a:prstGeom prst="rect">
            <a:avLst/>
          </a:prstGeom>
          <a:noFill/>
          <a:ln>
            <a:noFill/>
          </a:ln>
        </p:spPr>
        <p:txBody>
          <a:bodyPr anchorCtr="0" anchor="t" bIns="45700" lIns="91425" spcFirstLastPara="1" rIns="91425" wrap="square" tIns="45700">
            <a:normAutofit/>
          </a:bodyPr>
          <a:lstStyle/>
          <a:p>
            <a:pPr indent="-182880" lvl="0" marL="182880" rtl="0" algn="just">
              <a:lnSpc>
                <a:spcPct val="95000"/>
              </a:lnSpc>
              <a:spcBef>
                <a:spcPts val="0"/>
              </a:spcBef>
              <a:spcAft>
                <a:spcPts val="0"/>
              </a:spcAft>
              <a:buSzPts val="1920"/>
              <a:buChar char="•"/>
            </a:pPr>
            <a:r>
              <a:rPr b="0" i="0" lang="en-US" sz="2400">
                <a:solidFill>
                  <a:srgbClr val="4E4E4E"/>
                </a:solidFill>
                <a:latin typeface="Source Sans Pro"/>
                <a:ea typeface="Source Sans Pro"/>
                <a:cs typeface="Source Sans Pro"/>
                <a:sym typeface="Source Sans Pro"/>
              </a:rPr>
              <a:t>Previously, we talked about how </a:t>
            </a:r>
            <a:r>
              <a:rPr b="1" i="0" lang="en-US" sz="2400">
                <a:solidFill>
                  <a:srgbClr val="4E4E4E"/>
                </a:solidFill>
                <a:latin typeface="Source Sans Pro"/>
                <a:ea typeface="Source Sans Pro"/>
                <a:cs typeface="Source Sans Pro"/>
                <a:sym typeface="Source Sans Pro"/>
              </a:rPr>
              <a:t>desktop applications</a:t>
            </a:r>
            <a:r>
              <a:rPr lang="en-US" sz="2400">
                <a:solidFill>
                  <a:srgbClr val="4E4E4E"/>
                </a:solidFill>
                <a:latin typeface="Source Sans Pro"/>
                <a:ea typeface="Source Sans Pro"/>
                <a:cs typeface="Source Sans Pro"/>
                <a:sym typeface="Source Sans Pro"/>
              </a:rPr>
              <a:t> </a:t>
            </a:r>
            <a:r>
              <a:rPr b="0" i="0" lang="en-US" sz="2400">
                <a:solidFill>
                  <a:srgbClr val="4E4E4E"/>
                </a:solidFill>
                <a:latin typeface="Source Sans Pro"/>
                <a:ea typeface="Source Sans Pro"/>
                <a:cs typeface="Source Sans Pro"/>
                <a:sym typeface="Source Sans Pro"/>
              </a:rPr>
              <a:t>allow you to perform tasks on your computer. But there are also </a:t>
            </a:r>
            <a:r>
              <a:rPr b="1" i="0" lang="en-US" sz="2400">
                <a:solidFill>
                  <a:srgbClr val="4E4E4E"/>
                </a:solidFill>
                <a:latin typeface="Source Sans Pro"/>
                <a:ea typeface="Source Sans Pro"/>
                <a:cs typeface="Source Sans Pro"/>
                <a:sym typeface="Source Sans Pro"/>
              </a:rPr>
              <a:t>web applications</a:t>
            </a:r>
            <a:r>
              <a:rPr b="0" i="0" lang="en-US" sz="2400">
                <a:solidFill>
                  <a:srgbClr val="4E4E4E"/>
                </a:solidFill>
                <a:latin typeface="Source Sans Pro"/>
                <a:ea typeface="Source Sans Pro"/>
                <a:cs typeface="Source Sans Pro"/>
                <a:sym typeface="Source Sans Pro"/>
              </a:rPr>
              <a:t>—or </a:t>
            </a:r>
            <a:r>
              <a:rPr b="1" i="0" lang="en-US" sz="2400">
                <a:solidFill>
                  <a:srgbClr val="4E4E4E"/>
                </a:solidFill>
                <a:latin typeface="Source Sans Pro"/>
                <a:ea typeface="Source Sans Pro"/>
                <a:cs typeface="Source Sans Pro"/>
                <a:sym typeface="Source Sans Pro"/>
              </a:rPr>
              <a:t>web apps</a:t>
            </a:r>
            <a:r>
              <a:rPr b="0" i="0" lang="en-US" sz="2400">
                <a:solidFill>
                  <a:srgbClr val="4E4E4E"/>
                </a:solidFill>
                <a:latin typeface="Source Sans Pro"/>
                <a:ea typeface="Source Sans Pro"/>
                <a:cs typeface="Source Sans Pro"/>
                <a:sym typeface="Source Sans Pro"/>
              </a:rPr>
              <a:t>—that run </a:t>
            </a:r>
            <a:r>
              <a:rPr b="1" i="0" lang="en-US" sz="2400">
                <a:solidFill>
                  <a:srgbClr val="4E4E4E"/>
                </a:solidFill>
                <a:latin typeface="Source Sans Pro"/>
                <a:ea typeface="Source Sans Pro"/>
                <a:cs typeface="Source Sans Pro"/>
                <a:sym typeface="Source Sans Pro"/>
              </a:rPr>
              <a:t>in the cloud</a:t>
            </a:r>
            <a:r>
              <a:rPr b="0" i="0" lang="en-US" sz="2400">
                <a:solidFill>
                  <a:srgbClr val="4E4E4E"/>
                </a:solidFill>
                <a:latin typeface="Source Sans Pro"/>
                <a:ea typeface="Source Sans Pro"/>
                <a:cs typeface="Source Sans Pro"/>
                <a:sym typeface="Source Sans Pro"/>
              </a:rPr>
              <a:t> and do not need to be installed on your computer. Many of the most popular sites on the Internet are actually web apps. You may have even used a web app without realizing it! Let's take a look at some popular web apps.</a:t>
            </a:r>
            <a:endParaRPr sz="2400"/>
          </a:p>
        </p:txBody>
      </p:sp>
      <p:sp>
        <p:nvSpPr>
          <p:cNvPr id="239" name="Google Shape;239;p23"/>
          <p:cNvSpPr txBox="1"/>
          <p:nvPr>
            <p:ph idx="12" type="sldNum"/>
          </p:nvPr>
        </p:nvSpPr>
        <p:spPr>
          <a:xfrm>
            <a:off x="8611230" y="6424338"/>
            <a:ext cx="494605" cy="291772"/>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b="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24"/>
          <p:cNvSpPr txBox="1"/>
          <p:nvPr>
            <p:ph type="title"/>
          </p:nvPr>
        </p:nvSpPr>
        <p:spPr>
          <a:xfrm>
            <a:off x="514351" y="365760"/>
            <a:ext cx="7701533" cy="706295"/>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accent1"/>
              </a:buClr>
              <a:buSzPts val="4000"/>
              <a:buFont typeface="Century Schoolbook"/>
              <a:buNone/>
            </a:pPr>
            <a:r>
              <a:rPr lang="en-US"/>
              <a:t>What is a web app?</a:t>
            </a:r>
            <a:endParaRPr/>
          </a:p>
        </p:txBody>
      </p:sp>
      <p:sp>
        <p:nvSpPr>
          <p:cNvPr id="245" name="Google Shape;245;p24"/>
          <p:cNvSpPr txBox="1"/>
          <p:nvPr>
            <p:ph idx="1" type="body"/>
          </p:nvPr>
        </p:nvSpPr>
        <p:spPr>
          <a:xfrm>
            <a:off x="514351" y="1240221"/>
            <a:ext cx="7796030" cy="4931979"/>
          </a:xfrm>
          <a:prstGeom prst="rect">
            <a:avLst/>
          </a:prstGeom>
          <a:noFill/>
          <a:ln>
            <a:noFill/>
          </a:ln>
        </p:spPr>
        <p:txBody>
          <a:bodyPr anchorCtr="0" anchor="t" bIns="45700" lIns="91425" spcFirstLastPara="1" rIns="91425" wrap="square" tIns="45700">
            <a:normAutofit/>
          </a:bodyPr>
          <a:lstStyle/>
          <a:p>
            <a:pPr indent="-182880" lvl="0" marL="182880" rtl="0" algn="just">
              <a:lnSpc>
                <a:spcPct val="95000"/>
              </a:lnSpc>
              <a:spcBef>
                <a:spcPts val="0"/>
              </a:spcBef>
              <a:spcAft>
                <a:spcPts val="0"/>
              </a:spcAft>
              <a:buSzPts val="1920"/>
              <a:buChar char="•"/>
            </a:pPr>
            <a:r>
              <a:rPr b="1" i="0" lang="en-US" sz="2400" u="none" strike="noStrike">
                <a:solidFill>
                  <a:srgbClr val="324698"/>
                </a:solidFill>
                <a:latin typeface="Arial"/>
                <a:ea typeface="Arial"/>
                <a:cs typeface="Arial"/>
                <a:sym typeface="Arial"/>
              </a:rPr>
              <a:t>Facebook</a:t>
            </a:r>
            <a:r>
              <a:rPr b="1" i="0" lang="en-US" sz="2400">
                <a:solidFill>
                  <a:srgbClr val="4E4E4E"/>
                </a:solidFill>
                <a:latin typeface="Source Sans Pro"/>
                <a:ea typeface="Source Sans Pro"/>
                <a:cs typeface="Source Sans Pro"/>
                <a:sym typeface="Source Sans Pro"/>
              </a:rPr>
              <a:t>:</a:t>
            </a:r>
            <a:r>
              <a:rPr b="0" i="0" lang="en-US" sz="2400">
                <a:solidFill>
                  <a:srgbClr val="4E4E4E"/>
                </a:solidFill>
                <a:latin typeface="Source Sans Pro"/>
                <a:ea typeface="Source Sans Pro"/>
                <a:cs typeface="Source Sans Pro"/>
                <a:sym typeface="Source Sans Pro"/>
              </a:rPr>
              <a:t> Facebook lets you create an online </a:t>
            </a:r>
            <a:r>
              <a:rPr b="1" i="0" lang="en-US" sz="2400">
                <a:solidFill>
                  <a:srgbClr val="4E4E4E"/>
                </a:solidFill>
                <a:latin typeface="Source Sans Pro"/>
                <a:ea typeface="Source Sans Pro"/>
                <a:cs typeface="Source Sans Pro"/>
                <a:sym typeface="Source Sans Pro"/>
              </a:rPr>
              <a:t>profile</a:t>
            </a:r>
            <a:r>
              <a:rPr b="0" i="0" lang="en-US" sz="2400">
                <a:solidFill>
                  <a:srgbClr val="4E4E4E"/>
                </a:solidFill>
                <a:latin typeface="Source Sans Pro"/>
                <a:ea typeface="Source Sans Pro"/>
                <a:cs typeface="Source Sans Pro"/>
                <a:sym typeface="Source Sans Pro"/>
              </a:rPr>
              <a:t> and interact with your </a:t>
            </a:r>
            <a:r>
              <a:rPr b="1" i="0" lang="en-US" sz="2400">
                <a:solidFill>
                  <a:srgbClr val="4E4E4E"/>
                </a:solidFill>
                <a:latin typeface="Source Sans Pro"/>
                <a:ea typeface="Source Sans Pro"/>
                <a:cs typeface="Source Sans Pro"/>
                <a:sym typeface="Source Sans Pro"/>
              </a:rPr>
              <a:t>friends</a:t>
            </a:r>
            <a:r>
              <a:rPr b="0" i="0" lang="en-US" sz="2400">
                <a:solidFill>
                  <a:srgbClr val="4E4E4E"/>
                </a:solidFill>
                <a:latin typeface="Source Sans Pro"/>
                <a:ea typeface="Source Sans Pro"/>
                <a:cs typeface="Source Sans Pro"/>
                <a:sym typeface="Source Sans Pro"/>
              </a:rPr>
              <a:t>. Profiles and conversations can be updated at any time, so Facebook uses web app technologies to </a:t>
            </a:r>
            <a:r>
              <a:rPr b="1" i="0" lang="en-US" sz="2400">
                <a:solidFill>
                  <a:srgbClr val="4E4E4E"/>
                </a:solidFill>
                <a:latin typeface="Source Sans Pro"/>
                <a:ea typeface="Source Sans Pro"/>
                <a:cs typeface="Source Sans Pro"/>
                <a:sym typeface="Source Sans Pro"/>
              </a:rPr>
              <a:t>keep the information up to date</a:t>
            </a:r>
            <a:r>
              <a:rPr b="0" i="0" lang="en-US" sz="2400">
                <a:solidFill>
                  <a:srgbClr val="4E4E4E"/>
                </a:solidFill>
                <a:latin typeface="Source Sans Pro"/>
                <a:ea typeface="Source Sans Pro"/>
                <a:cs typeface="Source Sans Pro"/>
                <a:sym typeface="Source Sans Pro"/>
              </a:rPr>
              <a:t>.</a:t>
            </a:r>
            <a:endParaRPr sz="2400"/>
          </a:p>
        </p:txBody>
      </p:sp>
      <p:pic>
        <p:nvPicPr>
          <p:cNvPr descr="Facebook" id="246" name="Google Shape;246;p24"/>
          <p:cNvPicPr preferRelativeResize="0"/>
          <p:nvPr/>
        </p:nvPicPr>
        <p:blipFill rotWithShape="1">
          <a:blip r:embed="rId3">
            <a:alphaModFix/>
          </a:blip>
          <a:srcRect b="0" l="0" r="0" t="0"/>
          <a:stretch/>
        </p:blipFill>
        <p:spPr>
          <a:xfrm>
            <a:off x="1928996" y="2927913"/>
            <a:ext cx="5286008" cy="3244287"/>
          </a:xfrm>
          <a:prstGeom prst="rect">
            <a:avLst/>
          </a:prstGeom>
          <a:noFill/>
          <a:ln>
            <a:noFill/>
          </a:ln>
          <a:effectLst>
            <a:outerShdw blurRad="292100" rotWithShape="0" algn="tl" dir="2700000" dist="139700">
              <a:srgbClr val="333333">
                <a:alpha val="64705"/>
              </a:srgbClr>
            </a:outerShdw>
          </a:effectLst>
        </p:spPr>
      </p:pic>
      <p:sp>
        <p:nvSpPr>
          <p:cNvPr id="247" name="Google Shape;247;p24"/>
          <p:cNvSpPr txBox="1"/>
          <p:nvPr>
            <p:ph idx="12" type="sldNum"/>
          </p:nvPr>
        </p:nvSpPr>
        <p:spPr>
          <a:xfrm>
            <a:off x="8611230" y="6424338"/>
            <a:ext cx="494605" cy="291772"/>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b="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25"/>
          <p:cNvSpPr txBox="1"/>
          <p:nvPr>
            <p:ph type="title"/>
          </p:nvPr>
        </p:nvSpPr>
        <p:spPr>
          <a:xfrm>
            <a:off x="514351" y="365760"/>
            <a:ext cx="7701533" cy="706295"/>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accent1"/>
              </a:buClr>
              <a:buSzPts val="4000"/>
              <a:buFont typeface="Century Schoolbook"/>
              <a:buNone/>
            </a:pPr>
            <a:r>
              <a:rPr lang="en-US"/>
              <a:t>What is a web app?</a:t>
            </a:r>
            <a:endParaRPr/>
          </a:p>
        </p:txBody>
      </p:sp>
      <p:sp>
        <p:nvSpPr>
          <p:cNvPr id="253" name="Google Shape;253;p25"/>
          <p:cNvSpPr txBox="1"/>
          <p:nvPr>
            <p:ph idx="1" type="body"/>
          </p:nvPr>
        </p:nvSpPr>
        <p:spPr>
          <a:xfrm>
            <a:off x="514351" y="1240221"/>
            <a:ext cx="7796030" cy="4931979"/>
          </a:xfrm>
          <a:prstGeom prst="rect">
            <a:avLst/>
          </a:prstGeom>
          <a:noFill/>
          <a:ln>
            <a:noFill/>
          </a:ln>
        </p:spPr>
        <p:txBody>
          <a:bodyPr anchorCtr="0" anchor="t" bIns="45700" lIns="91425" spcFirstLastPara="1" rIns="91425" wrap="square" tIns="45700">
            <a:normAutofit/>
          </a:bodyPr>
          <a:lstStyle/>
          <a:p>
            <a:pPr indent="-182880" lvl="0" marL="182880" rtl="0" algn="just">
              <a:lnSpc>
                <a:spcPct val="95000"/>
              </a:lnSpc>
              <a:spcBef>
                <a:spcPts val="0"/>
              </a:spcBef>
              <a:spcAft>
                <a:spcPts val="0"/>
              </a:spcAft>
              <a:buSzPts val="1920"/>
              <a:buChar char="•"/>
            </a:pPr>
            <a:r>
              <a:rPr b="1" i="0" lang="en-US" sz="2400" u="none" strike="noStrike">
                <a:solidFill>
                  <a:srgbClr val="324698"/>
                </a:solidFill>
                <a:latin typeface="Source Sans Pro"/>
                <a:ea typeface="Source Sans Pro"/>
                <a:cs typeface="Source Sans Pro"/>
                <a:sym typeface="Source Sans Pro"/>
              </a:rPr>
              <a:t>Pixlr</a:t>
            </a:r>
            <a:r>
              <a:rPr b="0" i="0" lang="en-US" sz="2400">
                <a:solidFill>
                  <a:srgbClr val="4E4E4E"/>
                </a:solidFill>
                <a:latin typeface="Source Sans Pro"/>
                <a:ea typeface="Source Sans Pro"/>
                <a:cs typeface="Source Sans Pro"/>
                <a:sym typeface="Source Sans Pro"/>
              </a:rPr>
              <a:t>: Pixlr is an </a:t>
            </a:r>
            <a:r>
              <a:rPr b="1" i="0" lang="en-US" sz="2400">
                <a:solidFill>
                  <a:srgbClr val="4E4E4E"/>
                </a:solidFill>
                <a:latin typeface="Source Sans Pro"/>
                <a:ea typeface="Source Sans Pro"/>
                <a:cs typeface="Source Sans Pro"/>
                <a:sym typeface="Source Sans Pro"/>
              </a:rPr>
              <a:t>image editing application</a:t>
            </a:r>
            <a:r>
              <a:rPr b="0" i="0" lang="en-US" sz="2400">
                <a:solidFill>
                  <a:srgbClr val="4E4E4E"/>
                </a:solidFill>
                <a:latin typeface="Source Sans Pro"/>
                <a:ea typeface="Source Sans Pro"/>
                <a:cs typeface="Source Sans Pro"/>
                <a:sym typeface="Source Sans Pro"/>
              </a:rPr>
              <a:t> that runs in your web browser. Much like </a:t>
            </a:r>
            <a:r>
              <a:rPr b="1" i="0" lang="en-US" sz="2400">
                <a:solidFill>
                  <a:srgbClr val="4E4E4E"/>
                </a:solidFill>
                <a:latin typeface="Source Sans Pro"/>
                <a:ea typeface="Source Sans Pro"/>
                <a:cs typeface="Source Sans Pro"/>
                <a:sym typeface="Source Sans Pro"/>
              </a:rPr>
              <a:t>Adobe Photoshop</a:t>
            </a:r>
            <a:r>
              <a:rPr b="0" i="0" lang="en-US" sz="2400">
                <a:solidFill>
                  <a:srgbClr val="4E4E4E"/>
                </a:solidFill>
                <a:latin typeface="Source Sans Pro"/>
                <a:ea typeface="Source Sans Pro"/>
                <a:cs typeface="Source Sans Pro"/>
                <a:sym typeface="Source Sans Pro"/>
              </a:rPr>
              <a:t>, it includes many advanced features, like color correction and sharpening tools.</a:t>
            </a:r>
            <a:endParaRPr sz="2400"/>
          </a:p>
        </p:txBody>
      </p:sp>
      <p:pic>
        <p:nvPicPr>
          <p:cNvPr descr="the Pixlr Editor" id="254" name="Google Shape;254;p25"/>
          <p:cNvPicPr preferRelativeResize="0"/>
          <p:nvPr/>
        </p:nvPicPr>
        <p:blipFill rotWithShape="1">
          <a:blip r:embed="rId3">
            <a:alphaModFix/>
          </a:blip>
          <a:srcRect b="0" l="0" r="0" t="0"/>
          <a:stretch/>
        </p:blipFill>
        <p:spPr>
          <a:xfrm>
            <a:off x="2412528" y="2897396"/>
            <a:ext cx="4318944" cy="3274804"/>
          </a:xfrm>
          <a:prstGeom prst="rect">
            <a:avLst/>
          </a:prstGeom>
          <a:noFill/>
          <a:ln>
            <a:noFill/>
          </a:ln>
          <a:effectLst>
            <a:outerShdw blurRad="292100" rotWithShape="0" algn="tl" dir="2700000" dist="139700">
              <a:srgbClr val="333333">
                <a:alpha val="64705"/>
              </a:srgbClr>
            </a:outerShdw>
          </a:effectLst>
        </p:spPr>
      </p:pic>
      <p:sp>
        <p:nvSpPr>
          <p:cNvPr id="255" name="Google Shape;255;p25"/>
          <p:cNvSpPr txBox="1"/>
          <p:nvPr>
            <p:ph idx="12" type="sldNum"/>
          </p:nvPr>
        </p:nvSpPr>
        <p:spPr>
          <a:xfrm>
            <a:off x="8611230" y="6424338"/>
            <a:ext cx="494605" cy="291772"/>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b="0"/>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26"/>
          <p:cNvSpPr txBox="1"/>
          <p:nvPr>
            <p:ph type="title"/>
          </p:nvPr>
        </p:nvSpPr>
        <p:spPr>
          <a:xfrm>
            <a:off x="514351" y="365760"/>
            <a:ext cx="7701533" cy="706295"/>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accent1"/>
              </a:buClr>
              <a:buSzPts val="4000"/>
              <a:buFont typeface="Century Schoolbook"/>
              <a:buNone/>
            </a:pPr>
            <a:r>
              <a:rPr lang="en-US"/>
              <a:t>What is a web app?</a:t>
            </a:r>
            <a:endParaRPr/>
          </a:p>
        </p:txBody>
      </p:sp>
      <p:sp>
        <p:nvSpPr>
          <p:cNvPr id="261" name="Google Shape;261;p26"/>
          <p:cNvSpPr txBox="1"/>
          <p:nvPr>
            <p:ph idx="1" type="body"/>
          </p:nvPr>
        </p:nvSpPr>
        <p:spPr>
          <a:xfrm>
            <a:off x="514351" y="1240221"/>
            <a:ext cx="7796030" cy="4931979"/>
          </a:xfrm>
          <a:prstGeom prst="rect">
            <a:avLst/>
          </a:prstGeom>
          <a:noFill/>
          <a:ln>
            <a:noFill/>
          </a:ln>
        </p:spPr>
        <p:txBody>
          <a:bodyPr anchorCtr="0" anchor="t" bIns="45700" lIns="91425" spcFirstLastPara="1" rIns="91425" wrap="square" tIns="45700">
            <a:normAutofit/>
          </a:bodyPr>
          <a:lstStyle/>
          <a:p>
            <a:pPr indent="-182880" lvl="0" marL="182880" rtl="0" algn="just">
              <a:lnSpc>
                <a:spcPct val="95000"/>
              </a:lnSpc>
              <a:spcBef>
                <a:spcPts val="0"/>
              </a:spcBef>
              <a:spcAft>
                <a:spcPts val="0"/>
              </a:spcAft>
              <a:buSzPts val="1920"/>
              <a:buFont typeface="Arial"/>
              <a:buChar char="•"/>
            </a:pPr>
            <a:r>
              <a:rPr b="1" i="0" lang="en-US" sz="2400" u="none" strike="noStrike">
                <a:solidFill>
                  <a:srgbClr val="324698"/>
                </a:solidFill>
                <a:latin typeface="Arial"/>
                <a:ea typeface="Arial"/>
                <a:cs typeface="Arial"/>
                <a:sym typeface="Arial"/>
              </a:rPr>
              <a:t>Google Docs</a:t>
            </a:r>
            <a:r>
              <a:rPr b="1" i="0" lang="en-US" sz="2400">
                <a:solidFill>
                  <a:srgbClr val="4E4E4E"/>
                </a:solidFill>
                <a:latin typeface="Arial"/>
                <a:ea typeface="Arial"/>
                <a:cs typeface="Arial"/>
                <a:sym typeface="Arial"/>
              </a:rPr>
              <a:t>:</a:t>
            </a:r>
            <a:r>
              <a:rPr b="0" i="0" lang="en-US" sz="2400">
                <a:solidFill>
                  <a:srgbClr val="4E4E4E"/>
                </a:solidFill>
                <a:latin typeface="Arial"/>
                <a:ea typeface="Arial"/>
                <a:cs typeface="Arial"/>
                <a:sym typeface="Arial"/>
              </a:rPr>
              <a:t> Google Docs is an </a:t>
            </a:r>
            <a:r>
              <a:rPr b="1" i="0" lang="en-US" sz="2400">
                <a:solidFill>
                  <a:srgbClr val="4E4E4E"/>
                </a:solidFill>
                <a:latin typeface="Arial"/>
                <a:ea typeface="Arial"/>
                <a:cs typeface="Arial"/>
                <a:sym typeface="Arial"/>
              </a:rPr>
              <a:t>office suite</a:t>
            </a:r>
            <a:r>
              <a:rPr b="0" i="0" lang="en-US" sz="2400">
                <a:solidFill>
                  <a:srgbClr val="4E4E4E"/>
                </a:solidFill>
                <a:latin typeface="Arial"/>
                <a:ea typeface="Arial"/>
                <a:cs typeface="Arial"/>
                <a:sym typeface="Arial"/>
              </a:rPr>
              <a:t> that runs in your browser. Much like </a:t>
            </a:r>
            <a:r>
              <a:rPr b="1" i="0" lang="en-US" sz="2400">
                <a:solidFill>
                  <a:srgbClr val="4E4E4E"/>
                </a:solidFill>
                <a:latin typeface="Arial"/>
                <a:ea typeface="Arial"/>
                <a:cs typeface="Arial"/>
                <a:sym typeface="Arial"/>
              </a:rPr>
              <a:t>Microsoft Office</a:t>
            </a:r>
            <a:r>
              <a:rPr b="0" i="0" lang="en-US" sz="2400">
                <a:solidFill>
                  <a:srgbClr val="4E4E4E"/>
                </a:solidFill>
                <a:latin typeface="Arial"/>
                <a:ea typeface="Arial"/>
                <a:cs typeface="Arial"/>
                <a:sym typeface="Arial"/>
              </a:rPr>
              <a:t>, you can use it to create </a:t>
            </a:r>
            <a:r>
              <a:rPr b="1" i="0" lang="en-US" sz="2400">
                <a:solidFill>
                  <a:srgbClr val="4E4E4E"/>
                </a:solidFill>
                <a:latin typeface="Arial"/>
                <a:ea typeface="Arial"/>
                <a:cs typeface="Arial"/>
                <a:sym typeface="Arial"/>
              </a:rPr>
              <a:t>documents</a:t>
            </a:r>
            <a:r>
              <a:rPr b="0" i="0" lang="en-US" sz="2400">
                <a:solidFill>
                  <a:srgbClr val="4E4E4E"/>
                </a:solidFill>
                <a:latin typeface="Arial"/>
                <a:ea typeface="Arial"/>
                <a:cs typeface="Arial"/>
                <a:sym typeface="Arial"/>
              </a:rPr>
              <a:t>, </a:t>
            </a:r>
            <a:r>
              <a:rPr b="1" i="0" lang="en-US" sz="2400">
                <a:solidFill>
                  <a:srgbClr val="4E4E4E"/>
                </a:solidFill>
                <a:latin typeface="Arial"/>
                <a:ea typeface="Arial"/>
                <a:cs typeface="Arial"/>
                <a:sym typeface="Arial"/>
              </a:rPr>
              <a:t>spreadsheets</a:t>
            </a:r>
            <a:r>
              <a:rPr b="0" i="0" lang="en-US" sz="2400">
                <a:solidFill>
                  <a:srgbClr val="4E4E4E"/>
                </a:solidFill>
                <a:latin typeface="Arial"/>
                <a:ea typeface="Arial"/>
                <a:cs typeface="Arial"/>
                <a:sym typeface="Arial"/>
              </a:rPr>
              <a:t>, </a:t>
            </a:r>
            <a:r>
              <a:rPr b="1" i="0" lang="en-US" sz="2400">
                <a:solidFill>
                  <a:srgbClr val="4E4E4E"/>
                </a:solidFill>
                <a:latin typeface="Arial"/>
                <a:ea typeface="Arial"/>
                <a:cs typeface="Arial"/>
                <a:sym typeface="Arial"/>
              </a:rPr>
              <a:t>presentations</a:t>
            </a:r>
            <a:r>
              <a:rPr b="0" i="0" lang="en-US" sz="2400">
                <a:solidFill>
                  <a:srgbClr val="4E4E4E"/>
                </a:solidFill>
                <a:latin typeface="Arial"/>
                <a:ea typeface="Arial"/>
                <a:cs typeface="Arial"/>
                <a:sym typeface="Arial"/>
              </a:rPr>
              <a:t>, and more. And because the files are stored </a:t>
            </a:r>
            <a:r>
              <a:rPr b="1" i="0" lang="en-US" sz="2400">
                <a:solidFill>
                  <a:srgbClr val="4E4E4E"/>
                </a:solidFill>
                <a:latin typeface="Arial"/>
                <a:ea typeface="Arial"/>
                <a:cs typeface="Arial"/>
                <a:sym typeface="Arial"/>
              </a:rPr>
              <a:t>in the cloud</a:t>
            </a:r>
            <a:r>
              <a:rPr b="0" i="0" lang="en-US" sz="2400">
                <a:solidFill>
                  <a:srgbClr val="4E4E4E"/>
                </a:solidFill>
                <a:latin typeface="Arial"/>
                <a:ea typeface="Arial"/>
                <a:cs typeface="Arial"/>
                <a:sym typeface="Arial"/>
              </a:rPr>
              <a:t>, it's easy to </a:t>
            </a:r>
            <a:r>
              <a:rPr b="1" i="0" lang="en-US" sz="2400">
                <a:solidFill>
                  <a:srgbClr val="4E4E4E"/>
                </a:solidFill>
                <a:latin typeface="Arial"/>
                <a:ea typeface="Arial"/>
                <a:cs typeface="Arial"/>
                <a:sym typeface="Arial"/>
              </a:rPr>
              <a:t>share</a:t>
            </a:r>
            <a:r>
              <a:rPr b="0" i="0" lang="en-US" sz="2400">
                <a:solidFill>
                  <a:srgbClr val="4E4E4E"/>
                </a:solidFill>
                <a:latin typeface="Arial"/>
                <a:ea typeface="Arial"/>
                <a:cs typeface="Arial"/>
                <a:sym typeface="Arial"/>
              </a:rPr>
              <a:t> them with others.</a:t>
            </a:r>
            <a:endParaRPr/>
          </a:p>
        </p:txBody>
      </p:sp>
      <p:pic>
        <p:nvPicPr>
          <p:cNvPr descr="Google Docs" id="262" name="Google Shape;262;p26"/>
          <p:cNvPicPr preferRelativeResize="0"/>
          <p:nvPr/>
        </p:nvPicPr>
        <p:blipFill rotWithShape="1">
          <a:blip r:embed="rId3">
            <a:alphaModFix/>
          </a:blip>
          <a:srcRect b="0" l="0" r="0" t="0"/>
          <a:stretch/>
        </p:blipFill>
        <p:spPr>
          <a:xfrm>
            <a:off x="2403804" y="3161505"/>
            <a:ext cx="4336392" cy="3010695"/>
          </a:xfrm>
          <a:prstGeom prst="rect">
            <a:avLst/>
          </a:prstGeom>
          <a:noFill/>
          <a:ln>
            <a:noFill/>
          </a:ln>
          <a:effectLst>
            <a:outerShdw blurRad="292100" rotWithShape="0" algn="tl" dir="2700000" dist="139700">
              <a:srgbClr val="333333">
                <a:alpha val="64705"/>
              </a:srgbClr>
            </a:outerShdw>
          </a:effectLst>
        </p:spPr>
      </p:pic>
      <p:sp>
        <p:nvSpPr>
          <p:cNvPr id="263" name="Google Shape;263;p26"/>
          <p:cNvSpPr txBox="1"/>
          <p:nvPr>
            <p:ph idx="12" type="sldNum"/>
          </p:nvPr>
        </p:nvSpPr>
        <p:spPr>
          <a:xfrm>
            <a:off x="8611230" y="6424338"/>
            <a:ext cx="494605" cy="291772"/>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b="0"/>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p27"/>
          <p:cNvSpPr txBox="1"/>
          <p:nvPr>
            <p:ph type="title"/>
          </p:nvPr>
        </p:nvSpPr>
        <p:spPr>
          <a:xfrm>
            <a:off x="412531" y="3134714"/>
            <a:ext cx="7669923" cy="9144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lt1"/>
              </a:buClr>
              <a:buSzPts val="5400"/>
              <a:buFont typeface="Century Schoolbook"/>
              <a:buNone/>
            </a:pPr>
            <a:r>
              <a:rPr lang="en-US" sz="5400"/>
              <a:t>THE END</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3"/>
          <p:cNvSpPr txBox="1"/>
          <p:nvPr>
            <p:ph type="title"/>
          </p:nvPr>
        </p:nvSpPr>
        <p:spPr>
          <a:xfrm>
            <a:off x="514351" y="365760"/>
            <a:ext cx="7701533" cy="706295"/>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accent1"/>
              </a:buClr>
              <a:buSzPts val="4000"/>
              <a:buFont typeface="Century Schoolbook"/>
              <a:buNone/>
            </a:pPr>
            <a:r>
              <a:rPr lang="en-US"/>
              <a:t>Connecting to the Internet</a:t>
            </a:r>
            <a:endParaRPr/>
          </a:p>
        </p:txBody>
      </p:sp>
      <p:sp>
        <p:nvSpPr>
          <p:cNvPr id="88" name="Google Shape;88;p3"/>
          <p:cNvSpPr txBox="1"/>
          <p:nvPr>
            <p:ph idx="1" type="body"/>
          </p:nvPr>
        </p:nvSpPr>
        <p:spPr>
          <a:xfrm>
            <a:off x="514351" y="1240221"/>
            <a:ext cx="7796030" cy="4931979"/>
          </a:xfrm>
          <a:prstGeom prst="rect">
            <a:avLst/>
          </a:prstGeom>
          <a:noFill/>
          <a:ln>
            <a:noFill/>
          </a:ln>
        </p:spPr>
        <p:txBody>
          <a:bodyPr anchorCtr="0" anchor="t" bIns="45700" lIns="91425" spcFirstLastPara="1" rIns="91425" wrap="square" tIns="45700">
            <a:normAutofit/>
          </a:bodyPr>
          <a:lstStyle/>
          <a:p>
            <a:pPr indent="-182880" lvl="0" marL="182880" rtl="0" algn="just">
              <a:lnSpc>
                <a:spcPct val="95000"/>
              </a:lnSpc>
              <a:spcBef>
                <a:spcPts val="0"/>
              </a:spcBef>
              <a:spcAft>
                <a:spcPts val="0"/>
              </a:spcAft>
              <a:buSzPts val="1920"/>
              <a:buChar char="•"/>
            </a:pPr>
            <a:r>
              <a:rPr b="0" i="0" lang="en-US" sz="2400">
                <a:solidFill>
                  <a:srgbClr val="4E4E4E"/>
                </a:solidFill>
                <a:latin typeface="Source Sans Pro"/>
                <a:ea typeface="Source Sans Pro"/>
                <a:cs typeface="Source Sans Pro"/>
                <a:sym typeface="Source Sans Pro"/>
              </a:rPr>
              <a:t>Once you've set up your computer, you may want to purchase </a:t>
            </a:r>
            <a:r>
              <a:rPr b="1" i="0" lang="en-US" sz="2400">
                <a:solidFill>
                  <a:srgbClr val="4E4E4E"/>
                </a:solidFill>
                <a:latin typeface="Source Sans Pro"/>
                <a:ea typeface="Source Sans Pro"/>
                <a:cs typeface="Source Sans Pro"/>
                <a:sym typeface="Source Sans Pro"/>
              </a:rPr>
              <a:t>home</a:t>
            </a:r>
            <a:r>
              <a:rPr b="0" i="0" lang="en-US" sz="2400">
                <a:solidFill>
                  <a:srgbClr val="4E4E4E"/>
                </a:solidFill>
                <a:latin typeface="Source Sans Pro"/>
                <a:ea typeface="Source Sans Pro"/>
                <a:cs typeface="Source Sans Pro"/>
                <a:sym typeface="Source Sans Pro"/>
              </a:rPr>
              <a:t> </a:t>
            </a:r>
            <a:r>
              <a:rPr b="1" i="0" lang="en-US" sz="2400">
                <a:solidFill>
                  <a:srgbClr val="4E4E4E"/>
                </a:solidFill>
                <a:latin typeface="Source Sans Pro"/>
                <a:ea typeface="Source Sans Pro"/>
                <a:cs typeface="Source Sans Pro"/>
                <a:sym typeface="Source Sans Pro"/>
              </a:rPr>
              <a:t>Internet access</a:t>
            </a:r>
            <a:r>
              <a:rPr b="0" i="0" lang="en-US" sz="2400">
                <a:solidFill>
                  <a:srgbClr val="4E4E4E"/>
                </a:solidFill>
                <a:latin typeface="Source Sans Pro"/>
                <a:ea typeface="Source Sans Pro"/>
                <a:cs typeface="Source Sans Pro"/>
                <a:sym typeface="Source Sans Pro"/>
              </a:rPr>
              <a:t> so you can send and receive email, browse the Web, stream videos, and more. You may even want to set up a </a:t>
            </a:r>
            <a:r>
              <a:rPr b="1" i="0" lang="en-US" sz="2400">
                <a:solidFill>
                  <a:srgbClr val="4E4E4E"/>
                </a:solidFill>
                <a:latin typeface="Source Sans Pro"/>
                <a:ea typeface="Source Sans Pro"/>
                <a:cs typeface="Source Sans Pro"/>
                <a:sym typeface="Source Sans Pro"/>
              </a:rPr>
              <a:t>home wireless network</a:t>
            </a:r>
            <a:r>
              <a:rPr b="0" i="0" lang="en-US" sz="2400">
                <a:solidFill>
                  <a:srgbClr val="4E4E4E"/>
                </a:solidFill>
                <a:latin typeface="Source Sans Pro"/>
                <a:ea typeface="Source Sans Pro"/>
                <a:cs typeface="Source Sans Pro"/>
                <a:sym typeface="Source Sans Pro"/>
              </a:rPr>
              <a:t>, commonly known as </a:t>
            </a:r>
            <a:r>
              <a:rPr b="1" i="0" lang="en-US" sz="2400">
                <a:solidFill>
                  <a:srgbClr val="4E4E4E"/>
                </a:solidFill>
                <a:latin typeface="Source Sans Pro"/>
                <a:ea typeface="Source Sans Pro"/>
                <a:cs typeface="Source Sans Pro"/>
                <a:sym typeface="Source Sans Pro"/>
              </a:rPr>
              <a:t>Wi-Fi</a:t>
            </a:r>
            <a:r>
              <a:rPr b="0" i="0" lang="en-US" sz="2400">
                <a:solidFill>
                  <a:srgbClr val="4E4E4E"/>
                </a:solidFill>
                <a:latin typeface="Source Sans Pro"/>
                <a:ea typeface="Source Sans Pro"/>
                <a:cs typeface="Source Sans Pro"/>
                <a:sym typeface="Source Sans Pro"/>
              </a:rPr>
              <a:t>, so you can connect multiple devices to the Internet at the same time.</a:t>
            </a:r>
            <a:endParaRPr sz="2400"/>
          </a:p>
        </p:txBody>
      </p:sp>
      <p:sp>
        <p:nvSpPr>
          <p:cNvPr id="89" name="Google Shape;89;p3"/>
          <p:cNvSpPr txBox="1"/>
          <p:nvPr>
            <p:ph idx="12" type="sldNum"/>
          </p:nvPr>
        </p:nvSpPr>
        <p:spPr>
          <a:xfrm>
            <a:off x="8611230" y="6424338"/>
            <a:ext cx="494605" cy="291772"/>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b="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4"/>
          <p:cNvSpPr txBox="1"/>
          <p:nvPr>
            <p:ph type="title"/>
          </p:nvPr>
        </p:nvSpPr>
        <p:spPr>
          <a:xfrm>
            <a:off x="514351" y="365760"/>
            <a:ext cx="7701533" cy="706295"/>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accent1"/>
              </a:buClr>
              <a:buSzPts val="4000"/>
              <a:buFont typeface="Century Schoolbook"/>
              <a:buNone/>
            </a:pPr>
            <a:r>
              <a:rPr lang="en-US"/>
              <a:t>Connecting to the Internet</a:t>
            </a:r>
            <a:endParaRPr/>
          </a:p>
        </p:txBody>
      </p:sp>
      <p:pic>
        <p:nvPicPr>
          <p:cNvPr id="95" name="Google Shape;95;p4" title="Computer Basics: Connecting to the Internet"/>
          <p:cNvPicPr preferRelativeResize="0"/>
          <p:nvPr/>
        </p:nvPicPr>
        <p:blipFill rotWithShape="1">
          <a:blip r:embed="rId3">
            <a:alphaModFix/>
          </a:blip>
          <a:srcRect b="0" l="0" r="0" t="0"/>
          <a:stretch/>
        </p:blipFill>
        <p:spPr>
          <a:xfrm>
            <a:off x="514351" y="1480584"/>
            <a:ext cx="7701533" cy="4332112"/>
          </a:xfrm>
          <a:prstGeom prst="rect">
            <a:avLst/>
          </a:prstGeom>
          <a:noFill/>
          <a:ln>
            <a:noFill/>
          </a:ln>
          <a:effectLst>
            <a:outerShdw blurRad="190500" rotWithShape="0" algn="tl">
              <a:srgbClr val="000000">
                <a:alpha val="69803"/>
              </a:srgbClr>
            </a:outerShdw>
          </a:effectLst>
        </p:spPr>
      </p:pic>
      <p:sp>
        <p:nvSpPr>
          <p:cNvPr id="96" name="Google Shape;96;p4"/>
          <p:cNvSpPr txBox="1"/>
          <p:nvPr>
            <p:ph idx="12" type="sldNum"/>
          </p:nvPr>
        </p:nvSpPr>
        <p:spPr>
          <a:xfrm>
            <a:off x="8611230" y="6424338"/>
            <a:ext cx="494605" cy="291772"/>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b="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5"/>
                                        </p:tgtEl>
                                        <p:attrNameLst>
                                          <p:attrName>style.visibility</p:attrName>
                                        </p:attrNameLst>
                                      </p:cBhvr>
                                      <p:to>
                                        <p:strVal val="visible"/>
                                      </p:to>
                                    </p:set>
                                    <p:animEffect filter="fade" transition="in">
                                      <p:cBhvr>
                                        <p:cTn dur="1"/>
                                        <p:tgtEl>
                                          <p:spTgt spid="9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5"/>
          <p:cNvSpPr txBox="1"/>
          <p:nvPr>
            <p:ph type="title"/>
          </p:nvPr>
        </p:nvSpPr>
        <p:spPr>
          <a:xfrm>
            <a:off x="514351" y="365760"/>
            <a:ext cx="7701533" cy="706295"/>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accent1"/>
              </a:buClr>
              <a:buSzPts val="4000"/>
              <a:buFont typeface="Century Schoolbook"/>
              <a:buNone/>
            </a:pPr>
            <a:r>
              <a:rPr lang="en-US"/>
              <a:t>Types of Internet service</a:t>
            </a:r>
            <a:endParaRPr/>
          </a:p>
        </p:txBody>
      </p:sp>
      <p:sp>
        <p:nvSpPr>
          <p:cNvPr id="102" name="Google Shape;102;p5"/>
          <p:cNvSpPr txBox="1"/>
          <p:nvPr>
            <p:ph idx="1" type="body"/>
          </p:nvPr>
        </p:nvSpPr>
        <p:spPr>
          <a:xfrm>
            <a:off x="514351" y="1240221"/>
            <a:ext cx="7796030" cy="4931979"/>
          </a:xfrm>
          <a:prstGeom prst="rect">
            <a:avLst/>
          </a:prstGeom>
          <a:noFill/>
          <a:ln>
            <a:noFill/>
          </a:ln>
        </p:spPr>
        <p:txBody>
          <a:bodyPr anchorCtr="0" anchor="t" bIns="45700" lIns="91425" spcFirstLastPara="1" rIns="91425" wrap="square" tIns="45700">
            <a:normAutofit/>
          </a:bodyPr>
          <a:lstStyle/>
          <a:p>
            <a:pPr indent="-182880" lvl="0" marL="182880" rtl="0" algn="just">
              <a:lnSpc>
                <a:spcPct val="95000"/>
              </a:lnSpc>
              <a:spcBef>
                <a:spcPts val="0"/>
              </a:spcBef>
              <a:spcAft>
                <a:spcPts val="0"/>
              </a:spcAft>
              <a:buSzPts val="1600"/>
              <a:buFont typeface="Arial"/>
              <a:buChar char="•"/>
            </a:pPr>
            <a:r>
              <a:rPr b="1" i="0" lang="en-US">
                <a:solidFill>
                  <a:srgbClr val="4E4E4E"/>
                </a:solidFill>
                <a:latin typeface="Arial"/>
                <a:ea typeface="Arial"/>
                <a:cs typeface="Arial"/>
                <a:sym typeface="Arial"/>
              </a:rPr>
              <a:t>Dial-up</a:t>
            </a:r>
            <a:r>
              <a:rPr b="0" i="0" lang="en-US">
                <a:solidFill>
                  <a:srgbClr val="4E4E4E"/>
                </a:solidFill>
                <a:latin typeface="Arial"/>
                <a:ea typeface="Arial"/>
                <a:cs typeface="Arial"/>
                <a:sym typeface="Arial"/>
              </a:rPr>
              <a:t>:</a:t>
            </a:r>
            <a:r>
              <a:rPr b="1" i="0" lang="en-US">
                <a:solidFill>
                  <a:srgbClr val="4E4E4E"/>
                </a:solidFill>
                <a:latin typeface="Arial"/>
                <a:ea typeface="Arial"/>
                <a:cs typeface="Arial"/>
                <a:sym typeface="Arial"/>
              </a:rPr>
              <a:t> </a:t>
            </a:r>
            <a:r>
              <a:rPr b="0" i="0" lang="en-US">
                <a:solidFill>
                  <a:srgbClr val="4E4E4E"/>
                </a:solidFill>
                <a:latin typeface="Arial"/>
                <a:ea typeface="Arial"/>
                <a:cs typeface="Arial"/>
                <a:sym typeface="Arial"/>
              </a:rPr>
              <a:t>This is generally the slowest type of Internet connection, and you should probably avoid it unless it is the only service available in your area. Dial-up Internet uses your </a:t>
            </a:r>
            <a:r>
              <a:rPr b="1" i="0" lang="en-US">
                <a:solidFill>
                  <a:srgbClr val="4E4E4E"/>
                </a:solidFill>
                <a:latin typeface="Arial"/>
                <a:ea typeface="Arial"/>
                <a:cs typeface="Arial"/>
                <a:sym typeface="Arial"/>
              </a:rPr>
              <a:t>phone line</a:t>
            </a:r>
            <a:r>
              <a:rPr b="0" i="0" lang="en-US">
                <a:solidFill>
                  <a:srgbClr val="4E4E4E"/>
                </a:solidFill>
                <a:latin typeface="Arial"/>
                <a:ea typeface="Arial"/>
                <a:cs typeface="Arial"/>
                <a:sym typeface="Arial"/>
              </a:rPr>
              <a:t>, so unless you have multiple phone lines you will not be able to use your landline and the Internet at the same time.</a:t>
            </a:r>
            <a:endParaRPr/>
          </a:p>
          <a:p>
            <a:pPr indent="-182880" lvl="0" marL="182880" rtl="0" algn="just">
              <a:lnSpc>
                <a:spcPct val="95000"/>
              </a:lnSpc>
              <a:spcBef>
                <a:spcPts val="1600"/>
              </a:spcBef>
              <a:spcAft>
                <a:spcPts val="0"/>
              </a:spcAft>
              <a:buSzPts val="1600"/>
              <a:buFont typeface="Arial"/>
              <a:buChar char="•"/>
            </a:pPr>
            <a:r>
              <a:rPr b="1" i="0" lang="en-US">
                <a:solidFill>
                  <a:srgbClr val="4E4E4E"/>
                </a:solidFill>
                <a:latin typeface="Arial"/>
                <a:ea typeface="Arial"/>
                <a:cs typeface="Arial"/>
                <a:sym typeface="Arial"/>
              </a:rPr>
              <a:t>DSL</a:t>
            </a:r>
            <a:r>
              <a:rPr b="0" i="0" lang="en-US">
                <a:solidFill>
                  <a:srgbClr val="4E4E4E"/>
                </a:solidFill>
                <a:latin typeface="Arial"/>
                <a:ea typeface="Arial"/>
                <a:cs typeface="Arial"/>
                <a:sym typeface="Arial"/>
              </a:rPr>
              <a:t>: DSL service uses a </a:t>
            </a:r>
            <a:r>
              <a:rPr b="1" i="0" lang="en-US">
                <a:solidFill>
                  <a:srgbClr val="4E4E4E"/>
                </a:solidFill>
                <a:latin typeface="Arial"/>
                <a:ea typeface="Arial"/>
                <a:cs typeface="Arial"/>
                <a:sym typeface="Arial"/>
              </a:rPr>
              <a:t>broadband connection</a:t>
            </a:r>
            <a:r>
              <a:rPr b="0" i="0" lang="en-US">
                <a:solidFill>
                  <a:srgbClr val="4E4E4E"/>
                </a:solidFill>
                <a:latin typeface="Arial"/>
                <a:ea typeface="Arial"/>
                <a:cs typeface="Arial"/>
                <a:sym typeface="Arial"/>
              </a:rPr>
              <a:t>, which makes it much faster than dial-up. DSL connects to the Internet </a:t>
            </a:r>
            <a:r>
              <a:rPr b="1" i="0" lang="en-US">
                <a:solidFill>
                  <a:srgbClr val="4E4E4E"/>
                </a:solidFill>
                <a:latin typeface="Arial"/>
                <a:ea typeface="Arial"/>
                <a:cs typeface="Arial"/>
                <a:sym typeface="Arial"/>
              </a:rPr>
              <a:t>via a phone line</a:t>
            </a:r>
            <a:r>
              <a:rPr b="0" i="0" lang="en-US">
                <a:solidFill>
                  <a:srgbClr val="4E4E4E"/>
                </a:solidFill>
                <a:latin typeface="Arial"/>
                <a:ea typeface="Arial"/>
                <a:cs typeface="Arial"/>
                <a:sym typeface="Arial"/>
              </a:rPr>
              <a:t> but does not require you to have a landline at home. And unlike dial-up, you'll be able to use the Internet and your phone line at the same time.</a:t>
            </a:r>
            <a:endParaRPr/>
          </a:p>
          <a:p>
            <a:pPr indent="-182880" lvl="0" marL="182880" rtl="0" algn="just">
              <a:lnSpc>
                <a:spcPct val="95000"/>
              </a:lnSpc>
              <a:spcBef>
                <a:spcPts val="1600"/>
              </a:spcBef>
              <a:spcAft>
                <a:spcPts val="0"/>
              </a:spcAft>
              <a:buSzPts val="1600"/>
              <a:buFont typeface="Arial"/>
              <a:buChar char="•"/>
            </a:pPr>
            <a:r>
              <a:rPr b="1" i="0" lang="en-US">
                <a:solidFill>
                  <a:srgbClr val="4E4E4E"/>
                </a:solidFill>
                <a:latin typeface="Arial"/>
                <a:ea typeface="Arial"/>
                <a:cs typeface="Arial"/>
                <a:sym typeface="Arial"/>
              </a:rPr>
              <a:t>Cable</a:t>
            </a:r>
            <a:r>
              <a:rPr b="0" i="0" lang="en-US">
                <a:solidFill>
                  <a:srgbClr val="4E4E4E"/>
                </a:solidFill>
                <a:latin typeface="Arial"/>
                <a:ea typeface="Arial"/>
                <a:cs typeface="Arial"/>
                <a:sym typeface="Arial"/>
              </a:rPr>
              <a:t>: Cable service connects to the Internet </a:t>
            </a:r>
            <a:r>
              <a:rPr b="1" i="0" lang="en-US">
                <a:solidFill>
                  <a:srgbClr val="4E4E4E"/>
                </a:solidFill>
                <a:latin typeface="Arial"/>
                <a:ea typeface="Arial"/>
                <a:cs typeface="Arial"/>
                <a:sym typeface="Arial"/>
              </a:rPr>
              <a:t>via cable TV</a:t>
            </a:r>
            <a:r>
              <a:rPr b="0" i="0" lang="en-US">
                <a:solidFill>
                  <a:srgbClr val="4E4E4E"/>
                </a:solidFill>
                <a:latin typeface="Arial"/>
                <a:ea typeface="Arial"/>
                <a:cs typeface="Arial"/>
                <a:sym typeface="Arial"/>
              </a:rPr>
              <a:t>, although you do not necessarily need to have cable TV in order to get it. It uses a broadband connection and can be faster than both dial-up and DSL service; however, it is only available where cable TV is available.</a:t>
            </a:r>
            <a:endParaRPr/>
          </a:p>
        </p:txBody>
      </p:sp>
      <p:sp>
        <p:nvSpPr>
          <p:cNvPr id="103" name="Google Shape;103;p5"/>
          <p:cNvSpPr txBox="1"/>
          <p:nvPr>
            <p:ph idx="12" type="sldNum"/>
          </p:nvPr>
        </p:nvSpPr>
        <p:spPr>
          <a:xfrm>
            <a:off x="8611230" y="6424338"/>
            <a:ext cx="494605" cy="291772"/>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b="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6"/>
          <p:cNvSpPr txBox="1"/>
          <p:nvPr>
            <p:ph type="title"/>
          </p:nvPr>
        </p:nvSpPr>
        <p:spPr>
          <a:xfrm>
            <a:off x="514351" y="365760"/>
            <a:ext cx="7701533" cy="706295"/>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accent1"/>
              </a:buClr>
              <a:buSzPts val="4000"/>
              <a:buFont typeface="Century Schoolbook"/>
              <a:buNone/>
            </a:pPr>
            <a:r>
              <a:rPr lang="en-US"/>
              <a:t>Types of Internet service</a:t>
            </a:r>
            <a:endParaRPr/>
          </a:p>
        </p:txBody>
      </p:sp>
      <p:sp>
        <p:nvSpPr>
          <p:cNvPr id="109" name="Google Shape;109;p6"/>
          <p:cNvSpPr txBox="1"/>
          <p:nvPr>
            <p:ph idx="1" type="body"/>
          </p:nvPr>
        </p:nvSpPr>
        <p:spPr>
          <a:xfrm>
            <a:off x="514351" y="1240221"/>
            <a:ext cx="7796030" cy="4931979"/>
          </a:xfrm>
          <a:prstGeom prst="rect">
            <a:avLst/>
          </a:prstGeom>
          <a:noFill/>
          <a:ln>
            <a:noFill/>
          </a:ln>
        </p:spPr>
        <p:txBody>
          <a:bodyPr anchorCtr="0" anchor="t" bIns="45700" lIns="91425" spcFirstLastPara="1" rIns="91425" wrap="square" tIns="45700">
            <a:normAutofit/>
          </a:bodyPr>
          <a:lstStyle/>
          <a:p>
            <a:pPr indent="-182880" lvl="0" marL="182880" rtl="0" algn="just">
              <a:lnSpc>
                <a:spcPct val="95000"/>
              </a:lnSpc>
              <a:spcBef>
                <a:spcPts val="0"/>
              </a:spcBef>
              <a:spcAft>
                <a:spcPts val="0"/>
              </a:spcAft>
              <a:buSzPts val="1600"/>
              <a:buFont typeface="Arial"/>
              <a:buChar char="•"/>
            </a:pPr>
            <a:r>
              <a:rPr b="1" i="0" lang="en-US">
                <a:solidFill>
                  <a:srgbClr val="4E4E4E"/>
                </a:solidFill>
                <a:latin typeface="Arial"/>
                <a:ea typeface="Arial"/>
                <a:cs typeface="Arial"/>
                <a:sym typeface="Arial"/>
              </a:rPr>
              <a:t>Satellite</a:t>
            </a:r>
            <a:r>
              <a:rPr b="0" i="0" lang="en-US">
                <a:solidFill>
                  <a:srgbClr val="4E4E4E"/>
                </a:solidFill>
                <a:latin typeface="Arial"/>
                <a:ea typeface="Arial"/>
                <a:cs typeface="Arial"/>
                <a:sym typeface="Arial"/>
              </a:rPr>
              <a:t>: A satellite connection uses broadband but does not require cable or phone lines; it connects to the Internet </a:t>
            </a:r>
            <a:r>
              <a:rPr b="1" i="0" lang="en-US">
                <a:solidFill>
                  <a:srgbClr val="4E4E4E"/>
                </a:solidFill>
                <a:latin typeface="Arial"/>
                <a:ea typeface="Arial"/>
                <a:cs typeface="Arial"/>
                <a:sym typeface="Arial"/>
              </a:rPr>
              <a:t>through satellites orbiting the Earth</a:t>
            </a:r>
            <a:r>
              <a:rPr b="0" i="0" lang="en-US">
                <a:solidFill>
                  <a:srgbClr val="4E4E4E"/>
                </a:solidFill>
                <a:latin typeface="Arial"/>
                <a:ea typeface="Arial"/>
                <a:cs typeface="Arial"/>
                <a:sym typeface="Arial"/>
              </a:rPr>
              <a:t>. As a result, it can be used almost anywhere in the world, but the connection may be affected by weather patterns. Satellite connections are also usually slower than DSL or cable.</a:t>
            </a:r>
            <a:endParaRPr/>
          </a:p>
          <a:p>
            <a:pPr indent="-182880" lvl="0" marL="182880" rtl="0" algn="just">
              <a:lnSpc>
                <a:spcPct val="95000"/>
              </a:lnSpc>
              <a:spcBef>
                <a:spcPts val="1600"/>
              </a:spcBef>
              <a:spcAft>
                <a:spcPts val="0"/>
              </a:spcAft>
              <a:buSzPts val="1600"/>
              <a:buFont typeface="Arial"/>
              <a:buChar char="•"/>
            </a:pPr>
            <a:r>
              <a:rPr b="1" i="0" lang="en-US">
                <a:solidFill>
                  <a:srgbClr val="4E4E4E"/>
                </a:solidFill>
                <a:latin typeface="Arial"/>
                <a:ea typeface="Arial"/>
                <a:cs typeface="Arial"/>
                <a:sym typeface="Arial"/>
              </a:rPr>
              <a:t>3G and 4G</a:t>
            </a:r>
            <a:r>
              <a:rPr b="0" i="0" lang="en-US">
                <a:solidFill>
                  <a:srgbClr val="4E4E4E"/>
                </a:solidFill>
                <a:latin typeface="Arial"/>
                <a:ea typeface="Arial"/>
                <a:cs typeface="Arial"/>
                <a:sym typeface="Arial"/>
              </a:rPr>
              <a:t>: 3G and 4G service is most commonly used with mobile phones, and it connects </a:t>
            </a:r>
            <a:r>
              <a:rPr b="1" i="0" lang="en-US">
                <a:solidFill>
                  <a:srgbClr val="4E4E4E"/>
                </a:solidFill>
                <a:latin typeface="Arial"/>
                <a:ea typeface="Arial"/>
                <a:cs typeface="Arial"/>
                <a:sym typeface="Arial"/>
              </a:rPr>
              <a:t>wirelessly</a:t>
            </a:r>
            <a:r>
              <a:rPr b="0" i="0" lang="en-US">
                <a:solidFill>
                  <a:srgbClr val="4E4E4E"/>
                </a:solidFill>
                <a:latin typeface="Arial"/>
                <a:ea typeface="Arial"/>
                <a:cs typeface="Arial"/>
                <a:sym typeface="Arial"/>
              </a:rPr>
              <a:t> through your ISP's network. However, these types of connections aren't always as fast as DSL or cable. They will also </a:t>
            </a:r>
            <a:r>
              <a:rPr b="1" i="0" lang="en-US">
                <a:solidFill>
                  <a:srgbClr val="4E4E4E"/>
                </a:solidFill>
                <a:latin typeface="Arial"/>
                <a:ea typeface="Arial"/>
                <a:cs typeface="Arial"/>
                <a:sym typeface="Arial"/>
              </a:rPr>
              <a:t>limit the amount of data</a:t>
            </a:r>
            <a:r>
              <a:rPr b="0" i="0" lang="en-US">
                <a:solidFill>
                  <a:srgbClr val="4E4E4E"/>
                </a:solidFill>
                <a:latin typeface="Arial"/>
                <a:ea typeface="Arial"/>
                <a:cs typeface="Arial"/>
                <a:sym typeface="Arial"/>
              </a:rPr>
              <a:t> you can use each month, which isn't the case with most broadband plans.</a:t>
            </a:r>
            <a:endParaRPr/>
          </a:p>
        </p:txBody>
      </p:sp>
      <p:sp>
        <p:nvSpPr>
          <p:cNvPr id="110" name="Google Shape;110;p6"/>
          <p:cNvSpPr txBox="1"/>
          <p:nvPr>
            <p:ph idx="12" type="sldNum"/>
          </p:nvPr>
        </p:nvSpPr>
        <p:spPr>
          <a:xfrm>
            <a:off x="8611230" y="6424338"/>
            <a:ext cx="494605" cy="291772"/>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b="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7"/>
          <p:cNvSpPr txBox="1"/>
          <p:nvPr>
            <p:ph type="title"/>
          </p:nvPr>
        </p:nvSpPr>
        <p:spPr>
          <a:xfrm>
            <a:off x="514351" y="365760"/>
            <a:ext cx="7701533" cy="706295"/>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accent1"/>
              </a:buClr>
              <a:buSzPts val="3600"/>
              <a:buFont typeface="Century Schoolbook"/>
              <a:buNone/>
            </a:pPr>
            <a:r>
              <a:rPr lang="en-US" sz="3600"/>
              <a:t>Choosing an ISP</a:t>
            </a:r>
            <a:endParaRPr/>
          </a:p>
        </p:txBody>
      </p:sp>
      <p:sp>
        <p:nvSpPr>
          <p:cNvPr id="116" name="Google Shape;116;p7"/>
          <p:cNvSpPr txBox="1"/>
          <p:nvPr>
            <p:ph idx="1" type="body"/>
          </p:nvPr>
        </p:nvSpPr>
        <p:spPr>
          <a:xfrm>
            <a:off x="514351" y="1240221"/>
            <a:ext cx="7796030" cy="4931979"/>
          </a:xfrm>
          <a:prstGeom prst="rect">
            <a:avLst/>
          </a:prstGeom>
          <a:noFill/>
          <a:ln>
            <a:noFill/>
          </a:ln>
        </p:spPr>
        <p:txBody>
          <a:bodyPr anchorCtr="0" anchor="t" bIns="45700" lIns="91425" spcFirstLastPara="1" rIns="91425" wrap="square" tIns="45700">
            <a:normAutofit/>
          </a:bodyPr>
          <a:lstStyle/>
          <a:p>
            <a:pPr indent="-182880" lvl="0" marL="182880" rtl="0" algn="just">
              <a:lnSpc>
                <a:spcPct val="95000"/>
              </a:lnSpc>
              <a:spcBef>
                <a:spcPts val="0"/>
              </a:spcBef>
              <a:spcAft>
                <a:spcPts val="0"/>
              </a:spcAft>
              <a:buSzPts val="1920"/>
              <a:buChar char="•"/>
            </a:pPr>
            <a:r>
              <a:rPr b="0" i="0" lang="en-US" sz="2400">
                <a:solidFill>
                  <a:srgbClr val="4E4E4E"/>
                </a:solidFill>
                <a:latin typeface="Source Sans Pro"/>
                <a:ea typeface="Source Sans Pro"/>
                <a:cs typeface="Source Sans Pro"/>
                <a:sym typeface="Source Sans Pro"/>
              </a:rPr>
              <a:t>Most ISPs offer several tiers of service with different Internet speeds, usually measured in </a:t>
            </a:r>
            <a:r>
              <a:rPr b="1" i="0" lang="en-US" sz="2400">
                <a:solidFill>
                  <a:srgbClr val="4E4E4E"/>
                </a:solidFill>
                <a:latin typeface="Source Sans Pro"/>
                <a:ea typeface="Source Sans Pro"/>
                <a:cs typeface="Source Sans Pro"/>
                <a:sym typeface="Source Sans Pro"/>
              </a:rPr>
              <a:t>Mbps </a:t>
            </a:r>
            <a:r>
              <a:rPr b="0" i="0" lang="en-US" sz="2400">
                <a:solidFill>
                  <a:srgbClr val="4E4E4E"/>
                </a:solidFill>
                <a:latin typeface="Source Sans Pro"/>
                <a:ea typeface="Source Sans Pro"/>
                <a:cs typeface="Source Sans Pro"/>
                <a:sym typeface="Source Sans Pro"/>
              </a:rPr>
              <a:t>(short for </a:t>
            </a:r>
            <a:r>
              <a:rPr b="1" i="0" lang="en-US" sz="2400">
                <a:solidFill>
                  <a:srgbClr val="4E4E4E"/>
                </a:solidFill>
                <a:latin typeface="Source Sans Pro"/>
                <a:ea typeface="Source Sans Pro"/>
                <a:cs typeface="Source Sans Pro"/>
                <a:sym typeface="Source Sans Pro"/>
              </a:rPr>
              <a:t>megabits</a:t>
            </a:r>
            <a:r>
              <a:rPr b="0" i="0" lang="en-US" sz="2400">
                <a:solidFill>
                  <a:srgbClr val="4E4E4E"/>
                </a:solidFill>
                <a:latin typeface="Source Sans Pro"/>
                <a:ea typeface="Source Sans Pro"/>
                <a:cs typeface="Source Sans Pro"/>
                <a:sym typeface="Source Sans Pro"/>
              </a:rPr>
              <a:t> </a:t>
            </a:r>
            <a:r>
              <a:rPr b="1" i="0" lang="en-US" sz="2400">
                <a:solidFill>
                  <a:srgbClr val="4E4E4E"/>
                </a:solidFill>
                <a:latin typeface="Source Sans Pro"/>
                <a:ea typeface="Source Sans Pro"/>
                <a:cs typeface="Source Sans Pro"/>
                <a:sym typeface="Source Sans Pro"/>
              </a:rPr>
              <a:t>per</a:t>
            </a:r>
            <a:r>
              <a:rPr b="0" i="0" lang="en-US" sz="2400">
                <a:solidFill>
                  <a:srgbClr val="4E4E4E"/>
                </a:solidFill>
                <a:latin typeface="Source Sans Pro"/>
                <a:ea typeface="Source Sans Pro"/>
                <a:cs typeface="Source Sans Pro"/>
                <a:sym typeface="Source Sans Pro"/>
              </a:rPr>
              <a:t> </a:t>
            </a:r>
            <a:r>
              <a:rPr b="1" i="0" lang="en-US" sz="2400">
                <a:solidFill>
                  <a:srgbClr val="4E4E4E"/>
                </a:solidFill>
                <a:latin typeface="Source Sans Pro"/>
                <a:ea typeface="Source Sans Pro"/>
                <a:cs typeface="Source Sans Pro"/>
                <a:sym typeface="Source Sans Pro"/>
              </a:rPr>
              <a:t>second</a:t>
            </a:r>
            <a:r>
              <a:rPr b="0" i="0" lang="en-US" sz="2400">
                <a:solidFill>
                  <a:srgbClr val="4E4E4E"/>
                </a:solidFill>
                <a:latin typeface="Source Sans Pro"/>
                <a:ea typeface="Source Sans Pro"/>
                <a:cs typeface="Source Sans Pro"/>
                <a:sym typeface="Source Sans Pro"/>
              </a:rPr>
              <a:t>). If you mainly want to use the Internet for </a:t>
            </a:r>
            <a:r>
              <a:rPr b="1" i="0" lang="en-US" sz="2400">
                <a:solidFill>
                  <a:srgbClr val="4E4E4E"/>
                </a:solidFill>
                <a:latin typeface="Source Sans Pro"/>
                <a:ea typeface="Source Sans Pro"/>
                <a:cs typeface="Source Sans Pro"/>
                <a:sym typeface="Source Sans Pro"/>
              </a:rPr>
              <a:t>email</a:t>
            </a:r>
            <a:r>
              <a:rPr b="0" i="0" lang="en-US" sz="2400">
                <a:solidFill>
                  <a:srgbClr val="4E4E4E"/>
                </a:solidFill>
                <a:latin typeface="Source Sans Pro"/>
                <a:ea typeface="Source Sans Pro"/>
                <a:cs typeface="Source Sans Pro"/>
                <a:sym typeface="Source Sans Pro"/>
              </a:rPr>
              <a:t> and </a:t>
            </a:r>
            <a:r>
              <a:rPr b="1" i="0" lang="en-US" sz="2400">
                <a:solidFill>
                  <a:srgbClr val="4E4E4E"/>
                </a:solidFill>
                <a:latin typeface="Source Sans Pro"/>
                <a:ea typeface="Source Sans Pro"/>
                <a:cs typeface="Source Sans Pro"/>
                <a:sym typeface="Source Sans Pro"/>
              </a:rPr>
              <a:t>social networking</a:t>
            </a:r>
            <a:r>
              <a:rPr b="0" i="0" lang="en-US" sz="2400">
                <a:solidFill>
                  <a:srgbClr val="4E4E4E"/>
                </a:solidFill>
                <a:latin typeface="Source Sans Pro"/>
                <a:ea typeface="Source Sans Pro"/>
                <a:cs typeface="Source Sans Pro"/>
                <a:sym typeface="Source Sans Pro"/>
              </a:rPr>
              <a:t>, a slower connection (around 2 to 5 Mbps) might be all you need. However, if you want to </a:t>
            </a:r>
            <a:r>
              <a:rPr b="1" i="0" lang="en-US" sz="2400">
                <a:solidFill>
                  <a:srgbClr val="4E4E4E"/>
                </a:solidFill>
                <a:latin typeface="Source Sans Pro"/>
                <a:ea typeface="Source Sans Pro"/>
                <a:cs typeface="Source Sans Pro"/>
                <a:sym typeface="Source Sans Pro"/>
              </a:rPr>
              <a:t>download</a:t>
            </a:r>
            <a:r>
              <a:rPr b="0" i="0" lang="en-US" sz="2400">
                <a:solidFill>
                  <a:srgbClr val="4E4E4E"/>
                </a:solidFill>
                <a:latin typeface="Source Sans Pro"/>
                <a:ea typeface="Source Sans Pro"/>
                <a:cs typeface="Source Sans Pro"/>
                <a:sym typeface="Source Sans Pro"/>
              </a:rPr>
              <a:t> </a:t>
            </a:r>
            <a:r>
              <a:rPr b="1" i="0" lang="en-US" sz="2400">
                <a:solidFill>
                  <a:srgbClr val="4E4E4E"/>
                </a:solidFill>
                <a:latin typeface="Source Sans Pro"/>
                <a:ea typeface="Source Sans Pro"/>
                <a:cs typeface="Source Sans Pro"/>
                <a:sym typeface="Source Sans Pro"/>
              </a:rPr>
              <a:t>music</a:t>
            </a:r>
            <a:r>
              <a:rPr b="0" i="0" lang="en-US" sz="2400">
                <a:solidFill>
                  <a:srgbClr val="4E4E4E"/>
                </a:solidFill>
                <a:latin typeface="Source Sans Pro"/>
                <a:ea typeface="Source Sans Pro"/>
                <a:cs typeface="Source Sans Pro"/>
                <a:sym typeface="Source Sans Pro"/>
              </a:rPr>
              <a:t> or </a:t>
            </a:r>
            <a:r>
              <a:rPr b="1" i="0" lang="en-US" sz="2400">
                <a:solidFill>
                  <a:srgbClr val="4E4E4E"/>
                </a:solidFill>
                <a:latin typeface="Source Sans Pro"/>
                <a:ea typeface="Source Sans Pro"/>
                <a:cs typeface="Source Sans Pro"/>
                <a:sym typeface="Source Sans Pro"/>
              </a:rPr>
              <a:t>stream videos</a:t>
            </a:r>
            <a:r>
              <a:rPr b="0" i="0" lang="en-US" sz="2400">
                <a:solidFill>
                  <a:srgbClr val="4E4E4E"/>
                </a:solidFill>
                <a:latin typeface="Source Sans Pro"/>
                <a:ea typeface="Source Sans Pro"/>
                <a:cs typeface="Source Sans Pro"/>
                <a:sym typeface="Source Sans Pro"/>
              </a:rPr>
              <a:t>, you'll want a faster connection (at least 5 Mbps or higher).</a:t>
            </a:r>
            <a:endParaRPr/>
          </a:p>
          <a:p>
            <a:pPr indent="-182880" lvl="0" marL="182880" rtl="0" algn="just">
              <a:lnSpc>
                <a:spcPct val="95000"/>
              </a:lnSpc>
              <a:spcBef>
                <a:spcPts val="1600"/>
              </a:spcBef>
              <a:spcAft>
                <a:spcPts val="0"/>
              </a:spcAft>
              <a:buSzPts val="1920"/>
              <a:buChar char="•"/>
            </a:pPr>
            <a:r>
              <a:rPr b="0" i="0" lang="en-US" sz="2400">
                <a:solidFill>
                  <a:srgbClr val="4E4E4E"/>
                </a:solidFill>
                <a:latin typeface="Source Sans Pro"/>
                <a:ea typeface="Source Sans Pro"/>
                <a:cs typeface="Source Sans Pro"/>
                <a:sym typeface="Source Sans Pro"/>
              </a:rPr>
              <a:t>You'll also want to </a:t>
            </a:r>
            <a:r>
              <a:rPr b="1" i="0" lang="en-US" sz="2400">
                <a:solidFill>
                  <a:srgbClr val="4E4E4E"/>
                </a:solidFill>
                <a:latin typeface="Source Sans Pro"/>
                <a:ea typeface="Source Sans Pro"/>
                <a:cs typeface="Source Sans Pro"/>
                <a:sym typeface="Source Sans Pro"/>
              </a:rPr>
              <a:t>consider the cost </a:t>
            </a:r>
            <a:r>
              <a:rPr b="0" i="0" lang="en-US" sz="2400">
                <a:solidFill>
                  <a:srgbClr val="4E4E4E"/>
                </a:solidFill>
                <a:latin typeface="Source Sans Pro"/>
                <a:ea typeface="Source Sans Pro"/>
                <a:cs typeface="Source Sans Pro"/>
                <a:sym typeface="Source Sans Pro"/>
              </a:rPr>
              <a:t>of the service, including installation charges and monthly fees. Generally speaking, the faster the connection, the more expensive it will be per month.</a:t>
            </a:r>
            <a:endParaRPr/>
          </a:p>
        </p:txBody>
      </p:sp>
      <p:sp>
        <p:nvSpPr>
          <p:cNvPr id="117" name="Google Shape;117;p7"/>
          <p:cNvSpPr txBox="1"/>
          <p:nvPr>
            <p:ph idx="12" type="sldNum"/>
          </p:nvPr>
        </p:nvSpPr>
        <p:spPr>
          <a:xfrm>
            <a:off x="8611230" y="6424338"/>
            <a:ext cx="494605" cy="291772"/>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b="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8"/>
          <p:cNvSpPr txBox="1"/>
          <p:nvPr>
            <p:ph type="title"/>
          </p:nvPr>
        </p:nvSpPr>
        <p:spPr>
          <a:xfrm>
            <a:off x="514351" y="365760"/>
            <a:ext cx="7701533" cy="706295"/>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accent1"/>
              </a:buClr>
              <a:buSzPts val="4000"/>
              <a:buFont typeface="Century Schoolbook"/>
              <a:buNone/>
            </a:pPr>
            <a:r>
              <a:rPr lang="en-US"/>
              <a:t>Hardware needed: </a:t>
            </a:r>
            <a:r>
              <a:rPr b="0" i="0" lang="en-US">
                <a:solidFill>
                  <a:srgbClr val="4E4E4E"/>
                </a:solidFill>
                <a:latin typeface="Source Sans Pro"/>
                <a:ea typeface="Source Sans Pro"/>
                <a:cs typeface="Source Sans Pro"/>
                <a:sym typeface="Source Sans Pro"/>
              </a:rPr>
              <a:t>Modem</a:t>
            </a:r>
            <a:endParaRPr/>
          </a:p>
        </p:txBody>
      </p:sp>
      <p:sp>
        <p:nvSpPr>
          <p:cNvPr id="123" name="Google Shape;123;p8"/>
          <p:cNvSpPr txBox="1"/>
          <p:nvPr>
            <p:ph idx="1" type="body"/>
          </p:nvPr>
        </p:nvSpPr>
        <p:spPr>
          <a:xfrm>
            <a:off x="514351" y="1240221"/>
            <a:ext cx="5907714" cy="4931979"/>
          </a:xfrm>
          <a:prstGeom prst="rect">
            <a:avLst/>
          </a:prstGeom>
          <a:noFill/>
          <a:ln>
            <a:noFill/>
          </a:ln>
        </p:spPr>
        <p:txBody>
          <a:bodyPr anchorCtr="0" anchor="t" bIns="45700" lIns="91425" spcFirstLastPara="1" rIns="91425" wrap="square" tIns="45700">
            <a:normAutofit/>
          </a:bodyPr>
          <a:lstStyle/>
          <a:p>
            <a:pPr indent="-182880" lvl="0" marL="182880" rtl="0" algn="just">
              <a:lnSpc>
                <a:spcPct val="95000"/>
              </a:lnSpc>
              <a:spcBef>
                <a:spcPts val="0"/>
              </a:spcBef>
              <a:spcAft>
                <a:spcPts val="0"/>
              </a:spcAft>
              <a:buSzPts val="1600"/>
              <a:buChar char="•"/>
            </a:pPr>
            <a:r>
              <a:rPr b="0" i="0" lang="en-US">
                <a:solidFill>
                  <a:srgbClr val="4E4E4E"/>
                </a:solidFill>
                <a:latin typeface="Source Sans Pro"/>
                <a:ea typeface="Source Sans Pro"/>
                <a:cs typeface="Source Sans Pro"/>
                <a:sym typeface="Source Sans Pro"/>
              </a:rPr>
              <a:t>Once you have your computer, you really don't need much additional hardware to connect to the Internet. The primary piece of hardware you need is a </a:t>
            </a:r>
            <a:r>
              <a:rPr b="1" i="0" lang="en-US">
                <a:solidFill>
                  <a:srgbClr val="4E4E4E"/>
                </a:solidFill>
                <a:latin typeface="Source Sans Pro"/>
                <a:ea typeface="Source Sans Pro"/>
                <a:cs typeface="Source Sans Pro"/>
                <a:sym typeface="Source Sans Pro"/>
              </a:rPr>
              <a:t>modem</a:t>
            </a:r>
            <a:r>
              <a:rPr b="0" i="0" lang="en-US">
                <a:solidFill>
                  <a:srgbClr val="4E4E4E"/>
                </a:solidFill>
                <a:latin typeface="Source Sans Pro"/>
                <a:ea typeface="Source Sans Pro"/>
                <a:cs typeface="Source Sans Pro"/>
                <a:sym typeface="Source Sans Pro"/>
              </a:rPr>
              <a:t>.</a:t>
            </a:r>
            <a:endParaRPr/>
          </a:p>
          <a:p>
            <a:pPr indent="-182880" lvl="0" marL="182880" rtl="0" algn="just">
              <a:lnSpc>
                <a:spcPct val="95000"/>
              </a:lnSpc>
              <a:spcBef>
                <a:spcPts val="1600"/>
              </a:spcBef>
              <a:spcAft>
                <a:spcPts val="0"/>
              </a:spcAft>
              <a:buSzPts val="1600"/>
              <a:buChar char="•"/>
            </a:pPr>
            <a:r>
              <a:rPr b="0" i="0" lang="en-US">
                <a:solidFill>
                  <a:srgbClr val="4E4E4E"/>
                </a:solidFill>
                <a:latin typeface="Source Sans Pro"/>
                <a:ea typeface="Source Sans Pro"/>
                <a:cs typeface="Source Sans Pro"/>
                <a:sym typeface="Source Sans Pro"/>
              </a:rPr>
              <a:t>The type of Internet access you choose will determine the type of modem you need. </a:t>
            </a:r>
            <a:r>
              <a:rPr b="1" i="0" lang="en-US">
                <a:solidFill>
                  <a:srgbClr val="4E4E4E"/>
                </a:solidFill>
                <a:latin typeface="Source Sans Pro"/>
                <a:ea typeface="Source Sans Pro"/>
                <a:cs typeface="Source Sans Pro"/>
                <a:sym typeface="Source Sans Pro"/>
              </a:rPr>
              <a:t>Dial-up</a:t>
            </a:r>
            <a:r>
              <a:rPr b="0" i="0" lang="en-US">
                <a:solidFill>
                  <a:srgbClr val="4E4E4E"/>
                </a:solidFill>
                <a:latin typeface="Source Sans Pro"/>
                <a:ea typeface="Source Sans Pro"/>
                <a:cs typeface="Source Sans Pro"/>
                <a:sym typeface="Source Sans Pro"/>
              </a:rPr>
              <a:t> access uses a </a:t>
            </a:r>
            <a:r>
              <a:rPr b="1" i="0" lang="en-US">
                <a:solidFill>
                  <a:srgbClr val="4E4E4E"/>
                </a:solidFill>
                <a:latin typeface="Source Sans Pro"/>
                <a:ea typeface="Source Sans Pro"/>
                <a:cs typeface="Source Sans Pro"/>
                <a:sym typeface="Source Sans Pro"/>
              </a:rPr>
              <a:t>telephone modem</a:t>
            </a:r>
            <a:r>
              <a:rPr b="0" i="0" lang="en-US">
                <a:solidFill>
                  <a:srgbClr val="4E4E4E"/>
                </a:solidFill>
                <a:latin typeface="Source Sans Pro"/>
                <a:ea typeface="Source Sans Pro"/>
                <a:cs typeface="Source Sans Pro"/>
                <a:sym typeface="Source Sans Pro"/>
              </a:rPr>
              <a:t>, </a:t>
            </a:r>
            <a:r>
              <a:rPr b="1" i="0" lang="en-US">
                <a:solidFill>
                  <a:srgbClr val="4E4E4E"/>
                </a:solidFill>
                <a:latin typeface="Source Sans Pro"/>
                <a:ea typeface="Source Sans Pro"/>
                <a:cs typeface="Source Sans Pro"/>
                <a:sym typeface="Source Sans Pro"/>
              </a:rPr>
              <a:t>DSL</a:t>
            </a:r>
            <a:r>
              <a:rPr lang="en-US">
                <a:solidFill>
                  <a:srgbClr val="4E4E4E"/>
                </a:solidFill>
                <a:latin typeface="Source Sans Pro"/>
                <a:ea typeface="Source Sans Pro"/>
                <a:cs typeface="Source Sans Pro"/>
                <a:sym typeface="Source Sans Pro"/>
              </a:rPr>
              <a:t> </a:t>
            </a:r>
            <a:r>
              <a:rPr b="0" i="0" lang="en-US">
                <a:solidFill>
                  <a:srgbClr val="4E4E4E"/>
                </a:solidFill>
                <a:latin typeface="Source Sans Pro"/>
                <a:ea typeface="Source Sans Pro"/>
                <a:cs typeface="Source Sans Pro"/>
                <a:sym typeface="Source Sans Pro"/>
              </a:rPr>
              <a:t>service uses a </a:t>
            </a:r>
            <a:r>
              <a:rPr b="1" i="0" lang="en-US">
                <a:solidFill>
                  <a:srgbClr val="4E4E4E"/>
                </a:solidFill>
                <a:latin typeface="Source Sans Pro"/>
                <a:ea typeface="Source Sans Pro"/>
                <a:cs typeface="Source Sans Pro"/>
                <a:sym typeface="Source Sans Pro"/>
              </a:rPr>
              <a:t>DSL modem</a:t>
            </a:r>
            <a:r>
              <a:rPr b="0" i="0" lang="en-US">
                <a:solidFill>
                  <a:srgbClr val="4E4E4E"/>
                </a:solidFill>
                <a:latin typeface="Source Sans Pro"/>
                <a:ea typeface="Source Sans Pro"/>
                <a:cs typeface="Source Sans Pro"/>
                <a:sym typeface="Source Sans Pro"/>
              </a:rPr>
              <a:t>, </a:t>
            </a:r>
            <a:r>
              <a:rPr b="1" i="0" lang="en-US">
                <a:solidFill>
                  <a:srgbClr val="4E4E4E"/>
                </a:solidFill>
                <a:latin typeface="Source Sans Pro"/>
                <a:ea typeface="Source Sans Pro"/>
                <a:cs typeface="Source Sans Pro"/>
                <a:sym typeface="Source Sans Pro"/>
              </a:rPr>
              <a:t>cable</a:t>
            </a:r>
            <a:r>
              <a:rPr b="0" i="0" lang="en-US">
                <a:solidFill>
                  <a:srgbClr val="4E4E4E"/>
                </a:solidFill>
                <a:latin typeface="Source Sans Pro"/>
                <a:ea typeface="Source Sans Pro"/>
                <a:cs typeface="Source Sans Pro"/>
                <a:sym typeface="Source Sans Pro"/>
              </a:rPr>
              <a:t> access uses a </a:t>
            </a:r>
            <a:r>
              <a:rPr b="1" i="0" lang="en-US">
                <a:solidFill>
                  <a:srgbClr val="4E4E4E"/>
                </a:solidFill>
                <a:latin typeface="Source Sans Pro"/>
                <a:ea typeface="Source Sans Pro"/>
                <a:cs typeface="Source Sans Pro"/>
                <a:sym typeface="Source Sans Pro"/>
              </a:rPr>
              <a:t>cable modem</a:t>
            </a:r>
            <a:r>
              <a:rPr b="0" i="0" lang="en-US">
                <a:solidFill>
                  <a:srgbClr val="4E4E4E"/>
                </a:solidFill>
                <a:latin typeface="Source Sans Pro"/>
                <a:ea typeface="Source Sans Pro"/>
                <a:cs typeface="Source Sans Pro"/>
                <a:sym typeface="Source Sans Pro"/>
              </a:rPr>
              <a:t>, and </a:t>
            </a:r>
            <a:r>
              <a:rPr b="1" i="0" lang="en-US">
                <a:solidFill>
                  <a:srgbClr val="4E4E4E"/>
                </a:solidFill>
                <a:latin typeface="Source Sans Pro"/>
                <a:ea typeface="Source Sans Pro"/>
                <a:cs typeface="Source Sans Pro"/>
                <a:sym typeface="Source Sans Pro"/>
              </a:rPr>
              <a:t>satellite</a:t>
            </a:r>
            <a:r>
              <a:rPr lang="en-US">
                <a:solidFill>
                  <a:srgbClr val="4E4E4E"/>
                </a:solidFill>
                <a:latin typeface="Source Sans Pro"/>
                <a:ea typeface="Source Sans Pro"/>
                <a:cs typeface="Source Sans Pro"/>
                <a:sym typeface="Source Sans Pro"/>
              </a:rPr>
              <a:t> </a:t>
            </a:r>
            <a:r>
              <a:rPr b="0" i="0" lang="en-US">
                <a:solidFill>
                  <a:srgbClr val="4E4E4E"/>
                </a:solidFill>
                <a:latin typeface="Source Sans Pro"/>
                <a:ea typeface="Source Sans Pro"/>
                <a:cs typeface="Source Sans Pro"/>
                <a:sym typeface="Source Sans Pro"/>
              </a:rPr>
              <a:t>service uses a </a:t>
            </a:r>
            <a:r>
              <a:rPr b="1" i="0" lang="en-US">
                <a:solidFill>
                  <a:srgbClr val="4E4E4E"/>
                </a:solidFill>
                <a:latin typeface="Source Sans Pro"/>
                <a:ea typeface="Source Sans Pro"/>
                <a:cs typeface="Source Sans Pro"/>
                <a:sym typeface="Source Sans Pro"/>
              </a:rPr>
              <a:t>satellite adapter</a:t>
            </a:r>
            <a:r>
              <a:rPr b="0" i="0" lang="en-US">
                <a:solidFill>
                  <a:srgbClr val="4E4E4E"/>
                </a:solidFill>
                <a:latin typeface="Source Sans Pro"/>
                <a:ea typeface="Source Sans Pro"/>
                <a:cs typeface="Source Sans Pro"/>
                <a:sym typeface="Source Sans Pro"/>
              </a:rPr>
              <a:t>. Your ISP may give you a modem—often for a fee—when you sign a contract, which helps ensure that you have the </a:t>
            </a:r>
            <a:r>
              <a:rPr b="1" i="0" lang="en-US">
                <a:solidFill>
                  <a:srgbClr val="4E4E4E"/>
                </a:solidFill>
                <a:latin typeface="Source Sans Pro"/>
                <a:ea typeface="Source Sans Pro"/>
                <a:cs typeface="Source Sans Pro"/>
                <a:sym typeface="Source Sans Pro"/>
              </a:rPr>
              <a:t>right type</a:t>
            </a:r>
            <a:r>
              <a:rPr b="0" i="0" lang="en-US">
                <a:solidFill>
                  <a:srgbClr val="4E4E4E"/>
                </a:solidFill>
                <a:latin typeface="Source Sans Pro"/>
                <a:ea typeface="Source Sans Pro"/>
                <a:cs typeface="Source Sans Pro"/>
                <a:sym typeface="Source Sans Pro"/>
              </a:rPr>
              <a:t> of modem. However, if you would prefer to shop for a </a:t>
            </a:r>
            <a:r>
              <a:rPr b="1" i="0" lang="en-US">
                <a:solidFill>
                  <a:srgbClr val="4E4E4E"/>
                </a:solidFill>
                <a:latin typeface="Source Sans Pro"/>
                <a:ea typeface="Source Sans Pro"/>
                <a:cs typeface="Source Sans Pro"/>
                <a:sym typeface="Source Sans Pro"/>
              </a:rPr>
              <a:t>better</a:t>
            </a:r>
            <a:r>
              <a:rPr b="0" i="0" lang="en-US">
                <a:solidFill>
                  <a:srgbClr val="4E4E4E"/>
                </a:solidFill>
                <a:latin typeface="Source Sans Pro"/>
                <a:ea typeface="Source Sans Pro"/>
                <a:cs typeface="Source Sans Pro"/>
                <a:sym typeface="Source Sans Pro"/>
              </a:rPr>
              <a:t> or </a:t>
            </a:r>
            <a:r>
              <a:rPr b="1" i="0" lang="en-US">
                <a:solidFill>
                  <a:srgbClr val="4E4E4E"/>
                </a:solidFill>
                <a:latin typeface="Source Sans Pro"/>
                <a:ea typeface="Source Sans Pro"/>
                <a:cs typeface="Source Sans Pro"/>
                <a:sym typeface="Source Sans Pro"/>
              </a:rPr>
              <a:t>less expensive</a:t>
            </a:r>
            <a:r>
              <a:rPr b="0" i="0" lang="en-US">
                <a:solidFill>
                  <a:srgbClr val="4E4E4E"/>
                </a:solidFill>
                <a:latin typeface="Source Sans Pro"/>
                <a:ea typeface="Source Sans Pro"/>
                <a:cs typeface="Source Sans Pro"/>
                <a:sym typeface="Source Sans Pro"/>
              </a:rPr>
              <a:t> modem, you can choose to buy one separately.</a:t>
            </a:r>
            <a:endParaRPr/>
          </a:p>
        </p:txBody>
      </p:sp>
      <p:pic>
        <p:nvPicPr>
          <p:cNvPr descr="a broadband modem" id="124" name="Google Shape;124;p8"/>
          <p:cNvPicPr preferRelativeResize="0"/>
          <p:nvPr/>
        </p:nvPicPr>
        <p:blipFill rotWithShape="1">
          <a:blip r:embed="rId3">
            <a:alphaModFix/>
          </a:blip>
          <a:srcRect b="4886" l="18838" r="15581" t="7738"/>
          <a:stretch/>
        </p:blipFill>
        <p:spPr>
          <a:xfrm>
            <a:off x="6716693" y="1240221"/>
            <a:ext cx="1499191" cy="2604977"/>
          </a:xfrm>
          <a:prstGeom prst="rect">
            <a:avLst/>
          </a:prstGeom>
          <a:noFill/>
          <a:ln>
            <a:noFill/>
          </a:ln>
        </p:spPr>
      </p:pic>
      <p:sp>
        <p:nvSpPr>
          <p:cNvPr id="125" name="Google Shape;125;p8"/>
          <p:cNvSpPr txBox="1"/>
          <p:nvPr>
            <p:ph idx="12" type="sldNum"/>
          </p:nvPr>
        </p:nvSpPr>
        <p:spPr>
          <a:xfrm>
            <a:off x="8611230" y="6424338"/>
            <a:ext cx="494605" cy="291772"/>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b="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9"/>
          <p:cNvSpPr txBox="1"/>
          <p:nvPr>
            <p:ph type="title"/>
          </p:nvPr>
        </p:nvSpPr>
        <p:spPr>
          <a:xfrm>
            <a:off x="514351" y="365760"/>
            <a:ext cx="7701533" cy="706295"/>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accent1"/>
              </a:buClr>
              <a:buSzPts val="4000"/>
              <a:buFont typeface="Century Schoolbook"/>
              <a:buNone/>
            </a:pPr>
            <a:r>
              <a:rPr lang="en-US"/>
              <a:t>Hardware needed: </a:t>
            </a:r>
            <a:r>
              <a:rPr b="0" i="0" lang="en-US">
                <a:solidFill>
                  <a:srgbClr val="4E4E4E"/>
                </a:solidFill>
                <a:latin typeface="Source Sans Pro"/>
                <a:ea typeface="Source Sans Pro"/>
                <a:cs typeface="Source Sans Pro"/>
                <a:sym typeface="Source Sans Pro"/>
              </a:rPr>
              <a:t>Router</a:t>
            </a:r>
            <a:endParaRPr/>
          </a:p>
        </p:txBody>
      </p:sp>
      <p:sp>
        <p:nvSpPr>
          <p:cNvPr id="131" name="Google Shape;131;p9"/>
          <p:cNvSpPr txBox="1"/>
          <p:nvPr>
            <p:ph idx="1" type="body"/>
          </p:nvPr>
        </p:nvSpPr>
        <p:spPr>
          <a:xfrm>
            <a:off x="514351" y="1240221"/>
            <a:ext cx="5110272" cy="2810784"/>
          </a:xfrm>
          <a:prstGeom prst="rect">
            <a:avLst/>
          </a:prstGeom>
          <a:noFill/>
          <a:ln>
            <a:noFill/>
          </a:ln>
        </p:spPr>
        <p:txBody>
          <a:bodyPr anchorCtr="0" anchor="t" bIns="45700" lIns="91425" spcFirstLastPara="1" rIns="91425" wrap="square" tIns="45700">
            <a:normAutofit/>
          </a:bodyPr>
          <a:lstStyle/>
          <a:p>
            <a:pPr indent="-182880" lvl="0" marL="182880" rtl="0" algn="just">
              <a:lnSpc>
                <a:spcPct val="95000"/>
              </a:lnSpc>
              <a:spcBef>
                <a:spcPts val="0"/>
              </a:spcBef>
              <a:spcAft>
                <a:spcPts val="0"/>
              </a:spcAft>
              <a:buSzPts val="1600"/>
              <a:buChar char="•"/>
            </a:pPr>
            <a:r>
              <a:rPr b="0" i="0" lang="en-US">
                <a:solidFill>
                  <a:srgbClr val="4E4E4E"/>
                </a:solidFill>
                <a:latin typeface="Source Sans Pro"/>
                <a:ea typeface="Source Sans Pro"/>
                <a:cs typeface="Source Sans Pro"/>
                <a:sym typeface="Source Sans Pro"/>
              </a:rPr>
              <a:t>A </a:t>
            </a:r>
            <a:r>
              <a:rPr b="1" i="0" lang="en-US">
                <a:solidFill>
                  <a:srgbClr val="4E4E4E"/>
                </a:solidFill>
                <a:latin typeface="Source Sans Pro"/>
                <a:ea typeface="Source Sans Pro"/>
                <a:cs typeface="Source Sans Pro"/>
                <a:sym typeface="Source Sans Pro"/>
              </a:rPr>
              <a:t>router</a:t>
            </a:r>
            <a:r>
              <a:rPr b="0" i="0" lang="en-US">
                <a:solidFill>
                  <a:srgbClr val="4E4E4E"/>
                </a:solidFill>
                <a:latin typeface="Source Sans Pro"/>
                <a:ea typeface="Source Sans Pro"/>
                <a:cs typeface="Source Sans Pro"/>
                <a:sym typeface="Source Sans Pro"/>
              </a:rPr>
              <a:t> is a hardware device that allows you to connect </a:t>
            </a:r>
            <a:r>
              <a:rPr b="1" i="0" lang="en-US">
                <a:solidFill>
                  <a:srgbClr val="4E4E4E"/>
                </a:solidFill>
                <a:latin typeface="Source Sans Pro"/>
                <a:ea typeface="Source Sans Pro"/>
                <a:cs typeface="Source Sans Pro"/>
                <a:sym typeface="Source Sans Pro"/>
              </a:rPr>
              <a:t>several computers</a:t>
            </a:r>
            <a:r>
              <a:rPr lang="en-US">
                <a:solidFill>
                  <a:srgbClr val="4E4E4E"/>
                </a:solidFill>
                <a:latin typeface="Source Sans Pro"/>
                <a:ea typeface="Source Sans Pro"/>
                <a:cs typeface="Source Sans Pro"/>
                <a:sym typeface="Source Sans Pro"/>
              </a:rPr>
              <a:t> </a:t>
            </a:r>
            <a:r>
              <a:rPr b="0" i="0" lang="en-US">
                <a:solidFill>
                  <a:srgbClr val="4E4E4E"/>
                </a:solidFill>
                <a:latin typeface="Source Sans Pro"/>
                <a:ea typeface="Source Sans Pro"/>
                <a:cs typeface="Source Sans Pro"/>
                <a:sym typeface="Source Sans Pro"/>
              </a:rPr>
              <a:t>and </a:t>
            </a:r>
            <a:r>
              <a:rPr b="1" i="0" lang="en-US">
                <a:solidFill>
                  <a:srgbClr val="4E4E4E"/>
                </a:solidFill>
                <a:latin typeface="Source Sans Pro"/>
                <a:ea typeface="Source Sans Pro"/>
                <a:cs typeface="Source Sans Pro"/>
                <a:sym typeface="Source Sans Pro"/>
              </a:rPr>
              <a:t>other devices</a:t>
            </a:r>
            <a:r>
              <a:rPr b="0" i="0" lang="en-US">
                <a:solidFill>
                  <a:srgbClr val="4E4E4E"/>
                </a:solidFill>
                <a:latin typeface="Source Sans Pro"/>
                <a:ea typeface="Source Sans Pro"/>
                <a:cs typeface="Source Sans Pro"/>
                <a:sym typeface="Source Sans Pro"/>
              </a:rPr>
              <a:t> to a single Internet connection, which is known as a </a:t>
            </a:r>
            <a:r>
              <a:rPr b="1" i="0" lang="en-US">
                <a:solidFill>
                  <a:srgbClr val="4E4E4E"/>
                </a:solidFill>
                <a:latin typeface="Source Sans Pro"/>
                <a:ea typeface="Source Sans Pro"/>
                <a:cs typeface="Source Sans Pro"/>
                <a:sym typeface="Source Sans Pro"/>
              </a:rPr>
              <a:t>home network</a:t>
            </a:r>
            <a:r>
              <a:rPr b="0" i="0" lang="en-US">
                <a:solidFill>
                  <a:srgbClr val="4E4E4E"/>
                </a:solidFill>
                <a:latin typeface="Source Sans Pro"/>
                <a:ea typeface="Source Sans Pro"/>
                <a:cs typeface="Source Sans Pro"/>
                <a:sym typeface="Source Sans Pro"/>
              </a:rPr>
              <a:t>. Many routers are </a:t>
            </a:r>
            <a:r>
              <a:rPr b="1" i="0" lang="en-US">
                <a:solidFill>
                  <a:srgbClr val="4E4E4E"/>
                </a:solidFill>
                <a:latin typeface="Source Sans Pro"/>
                <a:ea typeface="Source Sans Pro"/>
                <a:cs typeface="Source Sans Pro"/>
                <a:sym typeface="Source Sans Pro"/>
              </a:rPr>
              <a:t>wireless</a:t>
            </a:r>
            <a:r>
              <a:rPr b="0" i="0" lang="en-US">
                <a:solidFill>
                  <a:srgbClr val="4E4E4E"/>
                </a:solidFill>
                <a:latin typeface="Source Sans Pro"/>
                <a:ea typeface="Source Sans Pro"/>
                <a:cs typeface="Source Sans Pro"/>
                <a:sym typeface="Source Sans Pro"/>
              </a:rPr>
              <a:t>, which allows you to create a </a:t>
            </a:r>
            <a:r>
              <a:rPr b="1" i="0" lang="en-US">
                <a:solidFill>
                  <a:srgbClr val="4E4E4E"/>
                </a:solidFill>
                <a:latin typeface="Source Sans Pro"/>
                <a:ea typeface="Source Sans Pro"/>
                <a:cs typeface="Source Sans Pro"/>
                <a:sym typeface="Source Sans Pro"/>
              </a:rPr>
              <a:t>home wireless network</a:t>
            </a:r>
            <a:r>
              <a:rPr b="0" i="0" lang="en-US">
                <a:solidFill>
                  <a:srgbClr val="4E4E4E"/>
                </a:solidFill>
                <a:latin typeface="Source Sans Pro"/>
                <a:ea typeface="Source Sans Pro"/>
                <a:cs typeface="Source Sans Pro"/>
                <a:sym typeface="Source Sans Pro"/>
              </a:rPr>
              <a:t>,</a:t>
            </a:r>
            <a:r>
              <a:rPr b="1" lang="en-US">
                <a:solidFill>
                  <a:srgbClr val="4E4E4E"/>
                </a:solidFill>
                <a:latin typeface="Source Sans Pro"/>
                <a:ea typeface="Source Sans Pro"/>
                <a:cs typeface="Source Sans Pro"/>
                <a:sym typeface="Source Sans Pro"/>
              </a:rPr>
              <a:t> </a:t>
            </a:r>
            <a:r>
              <a:rPr b="0" i="0" lang="en-US">
                <a:solidFill>
                  <a:srgbClr val="4E4E4E"/>
                </a:solidFill>
                <a:latin typeface="Source Sans Pro"/>
                <a:ea typeface="Source Sans Pro"/>
                <a:cs typeface="Source Sans Pro"/>
                <a:sym typeface="Source Sans Pro"/>
              </a:rPr>
              <a:t>commonly known as a </a:t>
            </a:r>
            <a:r>
              <a:rPr b="1" i="0" lang="en-US">
                <a:solidFill>
                  <a:srgbClr val="4E4E4E"/>
                </a:solidFill>
                <a:latin typeface="Source Sans Pro"/>
                <a:ea typeface="Source Sans Pro"/>
                <a:cs typeface="Source Sans Pro"/>
                <a:sym typeface="Source Sans Pro"/>
              </a:rPr>
              <a:t>Wi-Fi network</a:t>
            </a:r>
            <a:r>
              <a:rPr b="0" i="0" lang="en-US">
                <a:solidFill>
                  <a:srgbClr val="4E4E4E"/>
                </a:solidFill>
                <a:latin typeface="Source Sans Pro"/>
                <a:ea typeface="Source Sans Pro"/>
                <a:cs typeface="Source Sans Pro"/>
                <a:sym typeface="Source Sans Pro"/>
              </a:rPr>
              <a:t>.</a:t>
            </a:r>
            <a:endParaRPr/>
          </a:p>
        </p:txBody>
      </p:sp>
      <p:pic>
        <p:nvPicPr>
          <p:cNvPr descr="a wireless router" id="132" name="Google Shape;132;p9"/>
          <p:cNvPicPr preferRelativeResize="0"/>
          <p:nvPr/>
        </p:nvPicPr>
        <p:blipFill rotWithShape="1">
          <a:blip r:embed="rId3">
            <a:alphaModFix/>
          </a:blip>
          <a:srcRect b="0" l="0" r="0" t="0"/>
          <a:stretch/>
        </p:blipFill>
        <p:spPr>
          <a:xfrm>
            <a:off x="5624623" y="1298154"/>
            <a:ext cx="2857500" cy="2333625"/>
          </a:xfrm>
          <a:prstGeom prst="rect">
            <a:avLst/>
          </a:prstGeom>
          <a:noFill/>
          <a:ln>
            <a:noFill/>
          </a:ln>
        </p:spPr>
      </p:pic>
      <p:sp>
        <p:nvSpPr>
          <p:cNvPr id="133" name="Google Shape;133;p9"/>
          <p:cNvSpPr txBox="1"/>
          <p:nvPr/>
        </p:nvSpPr>
        <p:spPr>
          <a:xfrm>
            <a:off x="514350" y="3730284"/>
            <a:ext cx="7701533" cy="2361622"/>
          </a:xfrm>
          <a:prstGeom prst="rect">
            <a:avLst/>
          </a:prstGeom>
          <a:noFill/>
          <a:ln>
            <a:noFill/>
          </a:ln>
        </p:spPr>
        <p:txBody>
          <a:bodyPr anchorCtr="0" anchor="t" bIns="45700" lIns="91425" spcFirstLastPara="1" rIns="91425" wrap="square" tIns="45700">
            <a:normAutofit/>
          </a:bodyPr>
          <a:lstStyle/>
          <a:p>
            <a:pPr indent="-182880" lvl="0" marL="182880" marR="0" rtl="0" algn="just">
              <a:lnSpc>
                <a:spcPct val="95000"/>
              </a:lnSpc>
              <a:spcBef>
                <a:spcPts val="0"/>
              </a:spcBef>
              <a:spcAft>
                <a:spcPts val="0"/>
              </a:spcAft>
              <a:buClr>
                <a:schemeClr val="accent1"/>
              </a:buClr>
              <a:buSzPts val="1600"/>
              <a:buFont typeface="Arial"/>
              <a:buChar char="•"/>
            </a:pPr>
            <a:r>
              <a:rPr lang="en-US" sz="2000">
                <a:solidFill>
                  <a:srgbClr val="4E4E4E"/>
                </a:solidFill>
                <a:latin typeface="Source Sans Pro"/>
                <a:ea typeface="Source Sans Pro"/>
                <a:cs typeface="Source Sans Pro"/>
                <a:sym typeface="Source Sans Pro"/>
              </a:rPr>
              <a:t>You </a:t>
            </a:r>
            <a:r>
              <a:rPr b="1" lang="en-US" sz="2000">
                <a:solidFill>
                  <a:srgbClr val="4E4E4E"/>
                </a:solidFill>
                <a:latin typeface="Source Sans Pro"/>
                <a:ea typeface="Source Sans Pro"/>
                <a:cs typeface="Source Sans Pro"/>
                <a:sym typeface="Source Sans Pro"/>
              </a:rPr>
              <a:t>don't necessarily need to buy a router</a:t>
            </a:r>
            <a:r>
              <a:rPr lang="en-US" sz="2000">
                <a:solidFill>
                  <a:srgbClr val="4E4E4E"/>
                </a:solidFill>
                <a:latin typeface="Source Sans Pro"/>
                <a:ea typeface="Source Sans Pro"/>
                <a:cs typeface="Source Sans Pro"/>
                <a:sym typeface="Source Sans Pro"/>
              </a:rPr>
              <a:t> to connect to the Internet. It's possible to connect your computer directly to your modem using an Ethernet cable. Also, many modems include a </a:t>
            </a:r>
            <a:r>
              <a:rPr b="1" lang="en-US" sz="2000">
                <a:solidFill>
                  <a:srgbClr val="4E4E4E"/>
                </a:solidFill>
                <a:latin typeface="Source Sans Pro"/>
                <a:ea typeface="Source Sans Pro"/>
                <a:cs typeface="Source Sans Pro"/>
                <a:sym typeface="Source Sans Pro"/>
              </a:rPr>
              <a:t>built-in router</a:t>
            </a:r>
            <a:r>
              <a:rPr lang="en-US" sz="2000">
                <a:solidFill>
                  <a:srgbClr val="4E4E4E"/>
                </a:solidFill>
                <a:latin typeface="Source Sans Pro"/>
                <a:ea typeface="Source Sans Pro"/>
                <a:cs typeface="Source Sans Pro"/>
                <a:sym typeface="Source Sans Pro"/>
              </a:rPr>
              <a:t>, so you have the option of creating a Wi-Fi network without buying extra hardware.</a:t>
            </a:r>
            <a:endParaRPr/>
          </a:p>
        </p:txBody>
      </p:sp>
      <p:sp>
        <p:nvSpPr>
          <p:cNvPr id="134" name="Google Shape;134;p9"/>
          <p:cNvSpPr txBox="1"/>
          <p:nvPr>
            <p:ph idx="12" type="sldNum"/>
          </p:nvPr>
        </p:nvSpPr>
        <p:spPr>
          <a:xfrm>
            <a:off x="8611230" y="6424338"/>
            <a:ext cx="494605" cy="291772"/>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b="0"/>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View">
  <a:themeElements>
    <a:clrScheme name="View">
      <a:dk1>
        <a:srgbClr val="000000"/>
      </a:dk1>
      <a:lt1>
        <a:srgbClr val="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View">
  <a:themeElements>
    <a:clrScheme name="View">
      <a:dk1>
        <a:srgbClr val="000000"/>
      </a:dk1>
      <a:lt1>
        <a:srgbClr val="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2020-10-25T09:15:57Z</dcterms:created>
  <dc:creator>UGUR</dc:creator>
</cp:coreProperties>
</file>