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9144000"/>
  <p:notesSz cx="6858000" cy="9144000"/>
  <p:embeddedFontLst>
    <p:embeddedFont>
      <p:font typeface="Century Schoolbook"/>
      <p:regular r:id="rId28"/>
      <p:bold r:id="rId29"/>
      <p:italic r:id="rId30"/>
      <p:boldItalic r:id="rId31"/>
    </p:embeddedFont>
    <p:embeddedFont>
      <p:font typeface="Source Sans Pr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6" roundtripDataSignature="AMtx7mjGvEs5RJKwBQNB3j6b9UiU3mbsV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CenturySchoolbook-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enturySchoolbook-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enturySchoolbook-boldItalic.fntdata"/><Relationship Id="rId30" Type="http://schemas.openxmlformats.org/officeDocument/2006/relationships/font" Target="fonts/CenturySchoolbook-italic.fntdata"/><Relationship Id="rId11" Type="http://schemas.openxmlformats.org/officeDocument/2006/relationships/slide" Target="slides/slide6.xml"/><Relationship Id="rId33" Type="http://schemas.openxmlformats.org/officeDocument/2006/relationships/font" Target="fonts/SourceSansPro-bold.fntdata"/><Relationship Id="rId10" Type="http://schemas.openxmlformats.org/officeDocument/2006/relationships/slide" Target="slides/slide5.xml"/><Relationship Id="rId32" Type="http://schemas.openxmlformats.org/officeDocument/2006/relationships/font" Target="fonts/SourceSansPro-regular.fntdata"/><Relationship Id="rId13" Type="http://schemas.openxmlformats.org/officeDocument/2006/relationships/slide" Target="slides/slide8.xml"/><Relationship Id="rId35" Type="http://schemas.openxmlformats.org/officeDocument/2006/relationships/font" Target="fonts/SourceSansPro-boldItalic.fntdata"/><Relationship Id="rId12" Type="http://schemas.openxmlformats.org/officeDocument/2006/relationships/slide" Target="slides/slide7.xml"/><Relationship Id="rId34" Type="http://schemas.openxmlformats.org/officeDocument/2006/relationships/font" Target="fonts/SourceSansPro-italic.fntdata"/><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 name="Google Shape;72;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 name="Google Shape;78;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 name="Google Shape;84;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2"/>
        </a:solidFill>
      </p:bgPr>
    </p:bg>
    <p:spTree>
      <p:nvGrpSpPr>
        <p:cNvPr id="15" name="Shape 15"/>
        <p:cNvGrpSpPr/>
        <p:nvPr/>
      </p:nvGrpSpPr>
      <p:grpSpPr>
        <a:xfrm>
          <a:off x="0" y="0"/>
          <a:ext cx="0" cy="0"/>
          <a:chOff x="0" y="0"/>
          <a:chExt cx="0" cy="0"/>
        </a:xfrm>
      </p:grpSpPr>
      <p:sp>
        <p:nvSpPr>
          <p:cNvPr id="16" name="Google Shape;16;p26"/>
          <p:cNvSpPr txBox="1"/>
          <p:nvPr>
            <p:ph type="ctrTitle"/>
          </p:nvPr>
        </p:nvSpPr>
        <p:spPr>
          <a:xfrm>
            <a:off x="946404" y="758952"/>
            <a:ext cx="7063740" cy="3119365"/>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chemeClr val="lt1"/>
              </a:buClr>
              <a:buSzPts val="6200"/>
              <a:buFont typeface="Century Schoolbook"/>
              <a:buNone/>
              <a:defRPr sz="6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6"/>
          <p:cNvSpPr txBox="1"/>
          <p:nvPr>
            <p:ph idx="1" type="subTitle"/>
          </p:nvPr>
        </p:nvSpPr>
        <p:spPr>
          <a:xfrm>
            <a:off x="946404" y="4800600"/>
            <a:ext cx="7063740" cy="1691640"/>
          </a:xfrm>
          <a:prstGeom prst="rect">
            <a:avLst/>
          </a:prstGeom>
          <a:noFill/>
          <a:ln>
            <a:noFill/>
          </a:ln>
        </p:spPr>
        <p:txBody>
          <a:bodyPr anchorCtr="0" anchor="t" bIns="45700" lIns="91425" spcFirstLastPara="1" rIns="91425" wrap="square" tIns="45700">
            <a:normAutofit/>
          </a:bodyPr>
          <a:lstStyle>
            <a:lvl1pPr lvl="0" algn="l">
              <a:lnSpc>
                <a:spcPct val="95000"/>
              </a:lnSpc>
              <a:spcBef>
                <a:spcPts val="1400"/>
              </a:spcBef>
              <a:spcAft>
                <a:spcPts val="0"/>
              </a:spcAft>
              <a:buSzPts val="2560"/>
              <a:buNone/>
              <a:defRPr sz="3200">
                <a:solidFill>
                  <a:srgbClr val="BFBFBF"/>
                </a:solidFill>
              </a:defRPr>
            </a:lvl1pPr>
            <a:lvl2pPr lvl="1" algn="ctr">
              <a:lnSpc>
                <a:spcPct val="90000"/>
              </a:lnSpc>
              <a:spcBef>
                <a:spcPts val="300"/>
              </a:spcBef>
              <a:spcAft>
                <a:spcPts val="0"/>
              </a:spcAft>
              <a:buSzPts val="2000"/>
              <a:buNone/>
              <a:defRPr sz="2000"/>
            </a:lvl2pPr>
            <a:lvl3pPr lvl="2" algn="ctr">
              <a:lnSpc>
                <a:spcPct val="90000"/>
              </a:lnSpc>
              <a:spcBef>
                <a:spcPts val="300"/>
              </a:spcBef>
              <a:spcAft>
                <a:spcPts val="0"/>
              </a:spcAft>
              <a:buSzPts val="2000"/>
              <a:buNone/>
              <a:defRPr sz="2000"/>
            </a:lvl3pPr>
            <a:lvl4pPr lvl="3" algn="ctr">
              <a:lnSpc>
                <a:spcPct val="90000"/>
              </a:lnSpc>
              <a:spcBef>
                <a:spcPts val="300"/>
              </a:spcBef>
              <a:spcAft>
                <a:spcPts val="0"/>
              </a:spcAft>
              <a:buSzPts val="2000"/>
              <a:buNone/>
              <a:defRPr sz="2000"/>
            </a:lvl4pPr>
            <a:lvl5pPr lvl="4" algn="ctr">
              <a:lnSpc>
                <a:spcPct val="90000"/>
              </a:lnSpc>
              <a:spcBef>
                <a:spcPts val="300"/>
              </a:spcBef>
              <a:spcAft>
                <a:spcPts val="0"/>
              </a:spcAft>
              <a:buSzPts val="2000"/>
              <a:buNone/>
              <a:defRPr sz="2000"/>
            </a:lvl5pPr>
            <a:lvl6pPr lvl="5" algn="ctr">
              <a:lnSpc>
                <a:spcPct val="90000"/>
              </a:lnSpc>
              <a:spcBef>
                <a:spcPts val="300"/>
              </a:spcBef>
              <a:spcAft>
                <a:spcPts val="0"/>
              </a:spcAft>
              <a:buSzPts val="2000"/>
              <a:buNone/>
              <a:defRPr sz="2000"/>
            </a:lvl6pPr>
            <a:lvl7pPr lvl="6" algn="ctr">
              <a:lnSpc>
                <a:spcPct val="90000"/>
              </a:lnSpc>
              <a:spcBef>
                <a:spcPts val="300"/>
              </a:spcBef>
              <a:spcAft>
                <a:spcPts val="0"/>
              </a:spcAft>
              <a:buSzPts val="2000"/>
              <a:buNone/>
              <a:defRPr sz="2000"/>
            </a:lvl7pPr>
            <a:lvl8pPr lvl="7" algn="ctr">
              <a:lnSpc>
                <a:spcPct val="90000"/>
              </a:lnSpc>
              <a:spcBef>
                <a:spcPts val="300"/>
              </a:spcBef>
              <a:spcAft>
                <a:spcPts val="0"/>
              </a:spcAft>
              <a:buSzPts val="2000"/>
              <a:buNone/>
              <a:defRPr sz="2000"/>
            </a:lvl8pPr>
            <a:lvl9pPr lvl="8" algn="ctr">
              <a:lnSpc>
                <a:spcPct val="90000"/>
              </a:lnSpc>
              <a:spcBef>
                <a:spcPts val="300"/>
              </a:spcBef>
              <a:spcAft>
                <a:spcPts val="300"/>
              </a:spcAft>
              <a:buSzPts val="2000"/>
              <a:buNone/>
              <a:defRPr sz="2000"/>
            </a:lvl9pPr>
          </a:lstStyle>
          <a:p/>
        </p:txBody>
      </p:sp>
      <p:sp>
        <p:nvSpPr>
          <p:cNvPr id="18" name="Google Shape;18;p26"/>
          <p:cNvSpPr/>
          <p:nvPr/>
        </p:nvSpPr>
        <p:spPr>
          <a:xfrm>
            <a:off x="0" y="0"/>
            <a:ext cx="342900" cy="6858000"/>
          </a:xfrm>
          <a:prstGeom prst="rect">
            <a:avLst/>
          </a:prstGeom>
          <a:solidFill>
            <a:srgbClr val="A5A1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6"/>
          <p:cNvSpPr txBox="1"/>
          <p:nvPr>
            <p:ph idx="10" type="dt"/>
          </p:nvPr>
        </p:nvSpPr>
        <p:spPr>
          <a:xfrm rot="-5400000">
            <a:off x="7831456" y="1044178"/>
            <a:ext cx="1904999"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6"/>
          <p:cNvSpPr txBox="1"/>
          <p:nvPr>
            <p:ph idx="11" type="ftr"/>
          </p:nvPr>
        </p:nvSpPr>
        <p:spPr>
          <a:xfrm rot="-5400000">
            <a:off x="6993255" y="4092178"/>
            <a:ext cx="3581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21" name="Google Shape;21;p26"/>
          <p:cNvCxnSpPr/>
          <p:nvPr/>
        </p:nvCxnSpPr>
        <p:spPr>
          <a:xfrm>
            <a:off x="946404" y="4317129"/>
            <a:ext cx="7063740" cy="0"/>
          </a:xfrm>
          <a:prstGeom prst="straightConnector1">
            <a:avLst/>
          </a:prstGeom>
          <a:noFill/>
          <a:ln cap="flat" cmpd="sng" w="57150">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p:cSld name="Contents">
    <p:bg>
      <p:bgPr>
        <a:solidFill>
          <a:schemeClr val="dk2"/>
        </a:solidFill>
      </p:bgPr>
    </p:bg>
    <p:spTree>
      <p:nvGrpSpPr>
        <p:cNvPr id="22" name="Shape 22"/>
        <p:cNvGrpSpPr/>
        <p:nvPr/>
      </p:nvGrpSpPr>
      <p:grpSpPr>
        <a:xfrm>
          <a:off x="0" y="0"/>
          <a:ext cx="0" cy="0"/>
          <a:chOff x="0" y="0"/>
          <a:chExt cx="0" cy="0"/>
        </a:xfrm>
      </p:grpSpPr>
      <p:sp>
        <p:nvSpPr>
          <p:cNvPr id="23" name="Google Shape;23;p28"/>
          <p:cNvSpPr txBox="1"/>
          <p:nvPr>
            <p:ph type="ctrTitle"/>
          </p:nvPr>
        </p:nvSpPr>
        <p:spPr>
          <a:xfrm>
            <a:off x="763524" y="213505"/>
            <a:ext cx="7063740" cy="953465"/>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chemeClr val="lt1"/>
              </a:buClr>
              <a:buSzPts val="6200"/>
              <a:buFont typeface="Century Schoolbook"/>
              <a:buNone/>
              <a:defRPr sz="6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28"/>
          <p:cNvSpPr/>
          <p:nvPr/>
        </p:nvSpPr>
        <p:spPr>
          <a:xfrm>
            <a:off x="0" y="0"/>
            <a:ext cx="342900" cy="6858000"/>
          </a:xfrm>
          <a:prstGeom prst="rect">
            <a:avLst/>
          </a:prstGeom>
          <a:solidFill>
            <a:srgbClr val="A5A1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8"/>
          <p:cNvSpPr txBox="1"/>
          <p:nvPr>
            <p:ph idx="10" type="dt"/>
          </p:nvPr>
        </p:nvSpPr>
        <p:spPr>
          <a:xfrm rot="-5400000">
            <a:off x="7831456" y="1044178"/>
            <a:ext cx="1904999"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8"/>
          <p:cNvSpPr txBox="1"/>
          <p:nvPr>
            <p:ph idx="11" type="ftr"/>
          </p:nvPr>
        </p:nvSpPr>
        <p:spPr>
          <a:xfrm rot="-5400000">
            <a:off x="6993255" y="4092178"/>
            <a:ext cx="3581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27" name="Google Shape;27;p28"/>
          <p:cNvCxnSpPr/>
          <p:nvPr/>
        </p:nvCxnSpPr>
        <p:spPr>
          <a:xfrm>
            <a:off x="763524" y="1258045"/>
            <a:ext cx="7063740" cy="0"/>
          </a:xfrm>
          <a:prstGeom prst="straightConnector1">
            <a:avLst/>
          </a:prstGeom>
          <a:noFill/>
          <a:ln cap="flat" cmpd="sng" w="57150">
            <a:solidFill>
              <a:schemeClr val="accent1"/>
            </a:solidFill>
            <a:prstDash val="solid"/>
            <a:round/>
            <a:headEnd len="sm" w="sm" type="none"/>
            <a:tailEnd len="sm" w="sm" type="none"/>
          </a:ln>
        </p:spPr>
      </p:cxnSp>
      <p:sp>
        <p:nvSpPr>
          <p:cNvPr id="28" name="Google Shape;28;p28"/>
          <p:cNvSpPr txBox="1"/>
          <p:nvPr>
            <p:ph idx="1" type="body"/>
          </p:nvPr>
        </p:nvSpPr>
        <p:spPr>
          <a:xfrm>
            <a:off x="763524" y="1431414"/>
            <a:ext cx="7063740" cy="5213077"/>
          </a:xfrm>
          <a:prstGeom prst="rect">
            <a:avLst/>
          </a:prstGeom>
          <a:noFill/>
          <a:ln>
            <a:noFill/>
          </a:ln>
        </p:spPr>
        <p:txBody>
          <a:bodyPr anchorCtr="0" anchor="t" bIns="45700" lIns="91425" spcFirstLastPara="1" rIns="91425" wrap="square" tIns="45700">
            <a:normAutofit/>
          </a:bodyPr>
          <a:lstStyle>
            <a:lvl1pPr indent="-320040" lvl="0" marL="457200" algn="l">
              <a:lnSpc>
                <a:spcPct val="95000"/>
              </a:lnSpc>
              <a:spcBef>
                <a:spcPts val="1400"/>
              </a:spcBef>
              <a:spcAft>
                <a:spcPts val="0"/>
              </a:spcAft>
              <a:buSzPts val="1440"/>
              <a:buChar char="•"/>
              <a:defRPr/>
            </a:lvl1pPr>
            <a:lvl2pPr indent="-342900" lvl="1" marL="914400" algn="l">
              <a:lnSpc>
                <a:spcPct val="90000"/>
              </a:lnSpc>
              <a:spcBef>
                <a:spcPts val="30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showMasterSp="0">
  <p:cSld name="1_Title and Content">
    <p:spTree>
      <p:nvGrpSpPr>
        <p:cNvPr id="35" name="Shape 35"/>
        <p:cNvGrpSpPr/>
        <p:nvPr/>
      </p:nvGrpSpPr>
      <p:grpSpPr>
        <a:xfrm>
          <a:off x="0" y="0"/>
          <a:ext cx="0" cy="0"/>
          <a:chOff x="0" y="0"/>
          <a:chExt cx="0" cy="0"/>
        </a:xfrm>
      </p:grpSpPr>
      <p:sp>
        <p:nvSpPr>
          <p:cNvPr id="36" name="Google Shape;36;p29"/>
          <p:cNvSpPr/>
          <p:nvPr/>
        </p:nvSpPr>
        <p:spPr>
          <a:xfrm>
            <a:off x="0" y="6432329"/>
            <a:ext cx="8629650" cy="42567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37" name="Google Shape;37;p29"/>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9"/>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lvl1pPr indent="-320040" lvl="0" marL="457200" algn="l">
              <a:lnSpc>
                <a:spcPct val="95000"/>
              </a:lnSpc>
              <a:spcBef>
                <a:spcPts val="1400"/>
              </a:spcBef>
              <a:spcAft>
                <a:spcPts val="0"/>
              </a:spcAft>
              <a:buSzPts val="1440"/>
              <a:buChar char="•"/>
              <a:defRPr/>
            </a:lvl1pPr>
            <a:lvl2pPr indent="-342900" lvl="1" marL="914400" algn="l">
              <a:lnSpc>
                <a:spcPct val="90000"/>
              </a:lnSpc>
              <a:spcBef>
                <a:spcPts val="30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cxnSp>
        <p:nvCxnSpPr>
          <p:cNvPr id="39" name="Google Shape;39;p29"/>
          <p:cNvCxnSpPr/>
          <p:nvPr/>
        </p:nvCxnSpPr>
        <p:spPr>
          <a:xfrm>
            <a:off x="514351" y="1072055"/>
            <a:ext cx="7701533" cy="0"/>
          </a:xfrm>
          <a:prstGeom prst="straightConnector1">
            <a:avLst/>
          </a:prstGeom>
          <a:noFill/>
          <a:ln cap="flat" cmpd="sng" w="19050">
            <a:solidFill>
              <a:schemeClr val="accent1"/>
            </a:solidFill>
            <a:prstDash val="solid"/>
            <a:round/>
            <a:headEnd len="sm" w="sm" type="none"/>
            <a:tailEnd len="sm" w="sm" type="none"/>
          </a:ln>
        </p:spPr>
      </p:cxnSp>
      <p:sp>
        <p:nvSpPr>
          <p:cNvPr id="40" name="Google Shape;40;p29"/>
          <p:cNvSpPr/>
          <p:nvPr/>
        </p:nvSpPr>
        <p:spPr>
          <a:xfrm>
            <a:off x="6359412" y="5129046"/>
            <a:ext cx="319270" cy="333705"/>
          </a:xfrm>
          <a:prstGeom prst="octagon">
            <a:avLst>
              <a:gd fmla="val 29289"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41" name="Google Shape;41;p29"/>
          <p:cNvSpPr/>
          <p:nvPr/>
        </p:nvSpPr>
        <p:spPr>
          <a:xfrm>
            <a:off x="8665789" y="6453353"/>
            <a:ext cx="398741" cy="352095"/>
          </a:xfrm>
          <a:prstGeom prst="octagon">
            <a:avLst>
              <a:gd fmla="val 29289"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42" name="Google Shape;42;p29"/>
          <p:cNvSpPr txBox="1"/>
          <p:nvPr/>
        </p:nvSpPr>
        <p:spPr>
          <a:xfrm>
            <a:off x="8649395" y="6432329"/>
            <a:ext cx="43152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b="0" i="0" lang="en-US" sz="1800" u="none" cap="none" strike="noStrike">
                <a:solidFill>
                  <a:schemeClr val="accent1"/>
                </a:solidFill>
                <a:latin typeface="Century Schoolbook"/>
                <a:ea typeface="Century Schoolbook"/>
                <a:cs typeface="Century Schoolbook"/>
                <a:sym typeface="Century Schoolbook"/>
              </a:rPr>
              <a:t>‹#›</a:t>
            </a:fld>
            <a:endParaRPr sz="1800">
              <a:solidFill>
                <a:schemeClr val="dk1"/>
              </a:solidFill>
              <a:latin typeface="Century Schoolbook"/>
              <a:ea typeface="Century Schoolbook"/>
              <a:cs typeface="Century Schoolbook"/>
              <a:sym typeface="Century Schoolbook"/>
            </a:endParaRPr>
          </a:p>
        </p:txBody>
      </p:sp>
      <p:sp>
        <p:nvSpPr>
          <p:cNvPr id="43" name="Google Shape;43;p29"/>
          <p:cNvSpPr/>
          <p:nvPr/>
        </p:nvSpPr>
        <p:spPr>
          <a:xfrm rot="-5400000">
            <a:off x="5457826" y="3171825"/>
            <a:ext cx="6858000" cy="5143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sp>
        <p:nvSpPr>
          <p:cNvPr id="44" name="Google Shape;44;p29"/>
          <p:cNvSpPr/>
          <p:nvPr/>
        </p:nvSpPr>
        <p:spPr>
          <a:xfrm>
            <a:off x="8632250" y="6370002"/>
            <a:ext cx="470708" cy="425669"/>
          </a:xfrm>
          <a:prstGeom prst="octagon">
            <a:avLst>
              <a:gd fmla="val 29289"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Schoolbook"/>
              <a:ea typeface="Century Schoolbook"/>
              <a:cs typeface="Century Schoolbook"/>
              <a:sym typeface="Century Schoolbook"/>
            </a:endParaRPr>
          </a:p>
        </p:txBody>
      </p:sp>
      <p:sp>
        <p:nvSpPr>
          <p:cNvPr id="45" name="Google Shape;45;p29"/>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buNone/>
              <a:defRPr b="1" sz="1400" u="none">
                <a:solidFill>
                  <a:schemeClr val="accent1"/>
                </a:solidFill>
                <a:latin typeface="Century Schoolbook"/>
                <a:ea typeface="Century Schoolbook"/>
                <a:cs typeface="Century Schoolbook"/>
                <a:sym typeface="Century Schoolbook"/>
              </a:defRPr>
            </a:lvl1pPr>
            <a:lvl2pPr indent="0" lvl="1" marL="0" marR="0" rtl="0" algn="ctr">
              <a:spcBef>
                <a:spcPts val="0"/>
              </a:spcBef>
              <a:buNone/>
              <a:defRPr b="1" sz="1400" u="none">
                <a:solidFill>
                  <a:schemeClr val="accent1"/>
                </a:solidFill>
                <a:latin typeface="Century Schoolbook"/>
                <a:ea typeface="Century Schoolbook"/>
                <a:cs typeface="Century Schoolbook"/>
                <a:sym typeface="Century Schoolbook"/>
              </a:defRPr>
            </a:lvl2pPr>
            <a:lvl3pPr indent="0" lvl="2" marL="0" marR="0" rtl="0" algn="ctr">
              <a:spcBef>
                <a:spcPts val="0"/>
              </a:spcBef>
              <a:buNone/>
              <a:defRPr b="1" sz="1400" u="none">
                <a:solidFill>
                  <a:schemeClr val="accent1"/>
                </a:solidFill>
                <a:latin typeface="Century Schoolbook"/>
                <a:ea typeface="Century Schoolbook"/>
                <a:cs typeface="Century Schoolbook"/>
                <a:sym typeface="Century Schoolbook"/>
              </a:defRPr>
            </a:lvl3pPr>
            <a:lvl4pPr indent="0" lvl="3" marL="0" marR="0" rtl="0" algn="ctr">
              <a:spcBef>
                <a:spcPts val="0"/>
              </a:spcBef>
              <a:buNone/>
              <a:defRPr b="1" sz="1400" u="none">
                <a:solidFill>
                  <a:schemeClr val="accent1"/>
                </a:solidFill>
                <a:latin typeface="Century Schoolbook"/>
                <a:ea typeface="Century Schoolbook"/>
                <a:cs typeface="Century Schoolbook"/>
                <a:sym typeface="Century Schoolbook"/>
              </a:defRPr>
            </a:lvl4pPr>
            <a:lvl5pPr indent="0" lvl="4" marL="0" marR="0" rtl="0" algn="ctr">
              <a:spcBef>
                <a:spcPts val="0"/>
              </a:spcBef>
              <a:buNone/>
              <a:defRPr b="1" sz="1400" u="none">
                <a:solidFill>
                  <a:schemeClr val="accent1"/>
                </a:solidFill>
                <a:latin typeface="Century Schoolbook"/>
                <a:ea typeface="Century Schoolbook"/>
                <a:cs typeface="Century Schoolbook"/>
                <a:sym typeface="Century Schoolbook"/>
              </a:defRPr>
            </a:lvl5pPr>
            <a:lvl6pPr indent="0" lvl="5" marL="0" marR="0" rtl="0" algn="ctr">
              <a:spcBef>
                <a:spcPts val="0"/>
              </a:spcBef>
              <a:buNone/>
              <a:defRPr b="1" sz="1400" u="none">
                <a:solidFill>
                  <a:schemeClr val="accent1"/>
                </a:solidFill>
                <a:latin typeface="Century Schoolbook"/>
                <a:ea typeface="Century Schoolbook"/>
                <a:cs typeface="Century Schoolbook"/>
                <a:sym typeface="Century Schoolbook"/>
              </a:defRPr>
            </a:lvl6pPr>
            <a:lvl7pPr indent="0" lvl="6" marL="0" marR="0" rtl="0" algn="ctr">
              <a:spcBef>
                <a:spcPts val="0"/>
              </a:spcBef>
              <a:buNone/>
              <a:defRPr b="1" sz="1400" u="none">
                <a:solidFill>
                  <a:schemeClr val="accent1"/>
                </a:solidFill>
                <a:latin typeface="Century Schoolbook"/>
                <a:ea typeface="Century Schoolbook"/>
                <a:cs typeface="Century Schoolbook"/>
                <a:sym typeface="Century Schoolbook"/>
              </a:defRPr>
            </a:lvl7pPr>
            <a:lvl8pPr indent="0" lvl="7" marL="0" marR="0" rtl="0" algn="ctr">
              <a:spcBef>
                <a:spcPts val="0"/>
              </a:spcBef>
              <a:buNone/>
              <a:defRPr b="1" sz="1400" u="none">
                <a:solidFill>
                  <a:schemeClr val="accent1"/>
                </a:solidFill>
                <a:latin typeface="Century Schoolbook"/>
                <a:ea typeface="Century Schoolbook"/>
                <a:cs typeface="Century Schoolbook"/>
                <a:sym typeface="Century Schoolbook"/>
              </a:defRPr>
            </a:lvl8pPr>
            <a:lvl9pPr indent="0" lvl="8" marL="0" marR="0" rtl="0" algn="ctr">
              <a:spcBef>
                <a:spcPts val="0"/>
              </a:spcBef>
              <a:buNone/>
              <a:defRPr b="1" sz="1400" u="none">
                <a:solidFill>
                  <a:schemeClr val="accent1"/>
                </a:solidFill>
                <a:latin typeface="Century Schoolbook"/>
                <a:ea typeface="Century Schoolbook"/>
                <a:cs typeface="Century Schoolbook"/>
                <a:sym typeface="Century Schoolbook"/>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p:cSld name="Section">
    <p:spTree>
      <p:nvGrpSpPr>
        <p:cNvPr id="46" name="Shape 46"/>
        <p:cNvGrpSpPr/>
        <p:nvPr/>
      </p:nvGrpSpPr>
      <p:grpSpPr>
        <a:xfrm>
          <a:off x="0" y="0"/>
          <a:ext cx="0" cy="0"/>
          <a:chOff x="0" y="0"/>
          <a:chExt cx="0" cy="0"/>
        </a:xfrm>
      </p:grpSpPr>
      <p:sp>
        <p:nvSpPr>
          <p:cNvPr id="47" name="Google Shape;47;p30"/>
          <p:cNvSpPr/>
          <p:nvPr/>
        </p:nvSpPr>
        <p:spPr>
          <a:xfrm>
            <a:off x="-29125" y="2688022"/>
            <a:ext cx="8469630" cy="17526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30"/>
          <p:cNvSpPr txBox="1"/>
          <p:nvPr>
            <p:ph type="title"/>
          </p:nvPr>
        </p:nvSpPr>
        <p:spPr>
          <a:xfrm>
            <a:off x="412531" y="3134714"/>
            <a:ext cx="7669923" cy="9144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800"/>
              <a:buFont typeface="Century Schoolbook"/>
              <a:buNone/>
              <a:defRPr b="1" sz="2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30"/>
          <p:cNvSpPr txBox="1"/>
          <p:nvPr>
            <p:ph idx="10" type="dt"/>
          </p:nvPr>
        </p:nvSpPr>
        <p:spPr>
          <a:xfrm rot="-5400000">
            <a:off x="7831456" y="1044178"/>
            <a:ext cx="1904999"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30"/>
          <p:cNvSpPr txBox="1"/>
          <p:nvPr>
            <p:ph idx="11" type="ftr"/>
          </p:nvPr>
        </p:nvSpPr>
        <p:spPr>
          <a:xfrm rot="-5400000">
            <a:off x="6993255" y="4092178"/>
            <a:ext cx="3581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2"/>
        </a:solidFill>
      </p:bgPr>
    </p:bg>
    <p:spTree>
      <p:nvGrpSpPr>
        <p:cNvPr id="51" name="Shape 51"/>
        <p:cNvGrpSpPr/>
        <p:nvPr/>
      </p:nvGrpSpPr>
      <p:grpSpPr>
        <a:xfrm>
          <a:off x="0" y="0"/>
          <a:ext cx="0" cy="0"/>
          <a:chOff x="0" y="0"/>
          <a:chExt cx="0" cy="0"/>
        </a:xfrm>
      </p:grpSpPr>
      <p:sp>
        <p:nvSpPr>
          <p:cNvPr id="52" name="Google Shape;52;p25"/>
          <p:cNvSpPr txBox="1"/>
          <p:nvPr>
            <p:ph type="ctrTitle"/>
          </p:nvPr>
        </p:nvSpPr>
        <p:spPr>
          <a:xfrm>
            <a:off x="946404" y="758952"/>
            <a:ext cx="7063740" cy="3119365"/>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chemeClr val="lt1"/>
              </a:buClr>
              <a:buSzPts val="6200"/>
              <a:buFont typeface="Century Schoolbook"/>
              <a:buNone/>
              <a:defRPr sz="6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25"/>
          <p:cNvSpPr txBox="1"/>
          <p:nvPr>
            <p:ph idx="1" type="subTitle"/>
          </p:nvPr>
        </p:nvSpPr>
        <p:spPr>
          <a:xfrm>
            <a:off x="946404" y="4800600"/>
            <a:ext cx="7063740" cy="1691640"/>
          </a:xfrm>
          <a:prstGeom prst="rect">
            <a:avLst/>
          </a:prstGeom>
          <a:noFill/>
          <a:ln>
            <a:noFill/>
          </a:ln>
        </p:spPr>
        <p:txBody>
          <a:bodyPr anchorCtr="0" anchor="t" bIns="45700" lIns="91425" spcFirstLastPara="1" rIns="91425" wrap="square" tIns="45700">
            <a:normAutofit/>
          </a:bodyPr>
          <a:lstStyle>
            <a:lvl1pPr lvl="0" algn="l">
              <a:lnSpc>
                <a:spcPct val="95000"/>
              </a:lnSpc>
              <a:spcBef>
                <a:spcPts val="1400"/>
              </a:spcBef>
              <a:spcAft>
                <a:spcPts val="0"/>
              </a:spcAft>
              <a:buSzPts val="2560"/>
              <a:buNone/>
              <a:defRPr sz="3200">
                <a:solidFill>
                  <a:srgbClr val="BFBFBF"/>
                </a:solidFill>
              </a:defRPr>
            </a:lvl1pPr>
            <a:lvl2pPr lvl="1" algn="ctr">
              <a:lnSpc>
                <a:spcPct val="90000"/>
              </a:lnSpc>
              <a:spcBef>
                <a:spcPts val="300"/>
              </a:spcBef>
              <a:spcAft>
                <a:spcPts val="0"/>
              </a:spcAft>
              <a:buSzPts val="2000"/>
              <a:buNone/>
              <a:defRPr sz="2000"/>
            </a:lvl2pPr>
            <a:lvl3pPr lvl="2" algn="ctr">
              <a:lnSpc>
                <a:spcPct val="90000"/>
              </a:lnSpc>
              <a:spcBef>
                <a:spcPts val="300"/>
              </a:spcBef>
              <a:spcAft>
                <a:spcPts val="0"/>
              </a:spcAft>
              <a:buSzPts val="2000"/>
              <a:buNone/>
              <a:defRPr sz="2000"/>
            </a:lvl3pPr>
            <a:lvl4pPr lvl="3" algn="ctr">
              <a:lnSpc>
                <a:spcPct val="90000"/>
              </a:lnSpc>
              <a:spcBef>
                <a:spcPts val="300"/>
              </a:spcBef>
              <a:spcAft>
                <a:spcPts val="0"/>
              </a:spcAft>
              <a:buSzPts val="2000"/>
              <a:buNone/>
              <a:defRPr sz="2000"/>
            </a:lvl4pPr>
            <a:lvl5pPr lvl="4" algn="ctr">
              <a:lnSpc>
                <a:spcPct val="90000"/>
              </a:lnSpc>
              <a:spcBef>
                <a:spcPts val="300"/>
              </a:spcBef>
              <a:spcAft>
                <a:spcPts val="0"/>
              </a:spcAft>
              <a:buSzPts val="2000"/>
              <a:buNone/>
              <a:defRPr sz="2000"/>
            </a:lvl5pPr>
            <a:lvl6pPr lvl="5" algn="ctr">
              <a:lnSpc>
                <a:spcPct val="90000"/>
              </a:lnSpc>
              <a:spcBef>
                <a:spcPts val="300"/>
              </a:spcBef>
              <a:spcAft>
                <a:spcPts val="0"/>
              </a:spcAft>
              <a:buSzPts val="2000"/>
              <a:buNone/>
              <a:defRPr sz="2000"/>
            </a:lvl6pPr>
            <a:lvl7pPr lvl="6" algn="ctr">
              <a:lnSpc>
                <a:spcPct val="90000"/>
              </a:lnSpc>
              <a:spcBef>
                <a:spcPts val="300"/>
              </a:spcBef>
              <a:spcAft>
                <a:spcPts val="0"/>
              </a:spcAft>
              <a:buSzPts val="2000"/>
              <a:buNone/>
              <a:defRPr sz="2000"/>
            </a:lvl7pPr>
            <a:lvl8pPr lvl="7" algn="ctr">
              <a:lnSpc>
                <a:spcPct val="90000"/>
              </a:lnSpc>
              <a:spcBef>
                <a:spcPts val="300"/>
              </a:spcBef>
              <a:spcAft>
                <a:spcPts val="0"/>
              </a:spcAft>
              <a:buSzPts val="2000"/>
              <a:buNone/>
              <a:defRPr sz="2000"/>
            </a:lvl8pPr>
            <a:lvl9pPr lvl="8" algn="ctr">
              <a:lnSpc>
                <a:spcPct val="90000"/>
              </a:lnSpc>
              <a:spcBef>
                <a:spcPts val="300"/>
              </a:spcBef>
              <a:spcAft>
                <a:spcPts val="300"/>
              </a:spcAft>
              <a:buSzPts val="2000"/>
              <a:buNone/>
              <a:defRPr sz="2000"/>
            </a:lvl9pPr>
          </a:lstStyle>
          <a:p/>
        </p:txBody>
      </p:sp>
      <p:sp>
        <p:nvSpPr>
          <p:cNvPr id="54" name="Google Shape;54;p25"/>
          <p:cNvSpPr/>
          <p:nvPr/>
        </p:nvSpPr>
        <p:spPr>
          <a:xfrm>
            <a:off x="0" y="0"/>
            <a:ext cx="342900" cy="6858000"/>
          </a:xfrm>
          <a:prstGeom prst="rect">
            <a:avLst/>
          </a:prstGeom>
          <a:solidFill>
            <a:srgbClr val="A5A1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5"/>
          <p:cNvSpPr txBox="1"/>
          <p:nvPr>
            <p:ph idx="10" type="dt"/>
          </p:nvPr>
        </p:nvSpPr>
        <p:spPr>
          <a:xfrm rot="-5400000">
            <a:off x="7831456" y="1044178"/>
            <a:ext cx="1904999"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5"/>
          <p:cNvSpPr txBox="1"/>
          <p:nvPr>
            <p:ph idx="11" type="ftr"/>
          </p:nvPr>
        </p:nvSpPr>
        <p:spPr>
          <a:xfrm rot="-5400000">
            <a:off x="6993255" y="4092178"/>
            <a:ext cx="3581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57" name="Google Shape;57;p25"/>
          <p:cNvCxnSpPr/>
          <p:nvPr/>
        </p:nvCxnSpPr>
        <p:spPr>
          <a:xfrm>
            <a:off x="946404" y="4317129"/>
            <a:ext cx="7063740" cy="0"/>
          </a:xfrm>
          <a:prstGeom prst="straightConnector1">
            <a:avLst/>
          </a:prstGeom>
          <a:noFill/>
          <a:ln cap="flat" cmpd="sng" w="57150">
            <a:solidFill>
              <a:schemeClr val="accent1"/>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p:cSld name="Contents">
    <p:bg>
      <p:bgPr>
        <a:solidFill>
          <a:schemeClr val="dk2"/>
        </a:solidFill>
      </p:bgPr>
    </p:bg>
    <p:spTree>
      <p:nvGrpSpPr>
        <p:cNvPr id="58" name="Shape 58"/>
        <p:cNvGrpSpPr/>
        <p:nvPr/>
      </p:nvGrpSpPr>
      <p:grpSpPr>
        <a:xfrm>
          <a:off x="0" y="0"/>
          <a:ext cx="0" cy="0"/>
          <a:chOff x="0" y="0"/>
          <a:chExt cx="0" cy="0"/>
        </a:xfrm>
      </p:grpSpPr>
      <p:sp>
        <p:nvSpPr>
          <p:cNvPr id="59" name="Google Shape;59;p27"/>
          <p:cNvSpPr txBox="1"/>
          <p:nvPr>
            <p:ph type="ctrTitle"/>
          </p:nvPr>
        </p:nvSpPr>
        <p:spPr>
          <a:xfrm>
            <a:off x="763524" y="213505"/>
            <a:ext cx="7063740" cy="953465"/>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chemeClr val="lt1"/>
              </a:buClr>
              <a:buSzPts val="6200"/>
              <a:buFont typeface="Century Schoolbook"/>
              <a:buNone/>
              <a:defRPr sz="6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7"/>
          <p:cNvSpPr/>
          <p:nvPr/>
        </p:nvSpPr>
        <p:spPr>
          <a:xfrm>
            <a:off x="0" y="0"/>
            <a:ext cx="342900" cy="6858000"/>
          </a:xfrm>
          <a:prstGeom prst="rect">
            <a:avLst/>
          </a:prstGeom>
          <a:solidFill>
            <a:srgbClr val="A5A1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7"/>
          <p:cNvSpPr txBox="1"/>
          <p:nvPr>
            <p:ph idx="10" type="dt"/>
          </p:nvPr>
        </p:nvSpPr>
        <p:spPr>
          <a:xfrm rot="-5400000">
            <a:off x="7831456" y="1044178"/>
            <a:ext cx="1904999"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7"/>
          <p:cNvSpPr txBox="1"/>
          <p:nvPr>
            <p:ph idx="11" type="ftr"/>
          </p:nvPr>
        </p:nvSpPr>
        <p:spPr>
          <a:xfrm rot="-5400000">
            <a:off x="6993255" y="4092178"/>
            <a:ext cx="3581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63" name="Google Shape;63;p27"/>
          <p:cNvCxnSpPr/>
          <p:nvPr/>
        </p:nvCxnSpPr>
        <p:spPr>
          <a:xfrm>
            <a:off x="763524" y="1258045"/>
            <a:ext cx="7063740" cy="0"/>
          </a:xfrm>
          <a:prstGeom prst="straightConnector1">
            <a:avLst/>
          </a:prstGeom>
          <a:noFill/>
          <a:ln cap="flat" cmpd="sng" w="57150">
            <a:solidFill>
              <a:schemeClr val="accent1"/>
            </a:solidFill>
            <a:prstDash val="solid"/>
            <a:round/>
            <a:headEnd len="sm" w="sm" type="none"/>
            <a:tailEnd len="sm" w="sm" type="none"/>
          </a:ln>
        </p:spPr>
      </p:cxnSp>
      <p:sp>
        <p:nvSpPr>
          <p:cNvPr id="64" name="Google Shape;64;p27"/>
          <p:cNvSpPr txBox="1"/>
          <p:nvPr>
            <p:ph idx="1" type="body"/>
          </p:nvPr>
        </p:nvSpPr>
        <p:spPr>
          <a:xfrm>
            <a:off x="763524" y="1431414"/>
            <a:ext cx="7063740" cy="5213077"/>
          </a:xfrm>
          <a:prstGeom prst="rect">
            <a:avLst/>
          </a:prstGeom>
          <a:noFill/>
          <a:ln>
            <a:noFill/>
          </a:ln>
        </p:spPr>
        <p:txBody>
          <a:bodyPr anchorCtr="0" anchor="t" bIns="45700" lIns="91425" spcFirstLastPara="1" rIns="91425" wrap="square" tIns="45700">
            <a:normAutofit/>
          </a:bodyPr>
          <a:lstStyle>
            <a:lvl1pPr indent="-320040" lvl="0" marL="457200" algn="l">
              <a:lnSpc>
                <a:spcPct val="95000"/>
              </a:lnSpc>
              <a:spcBef>
                <a:spcPts val="1400"/>
              </a:spcBef>
              <a:spcAft>
                <a:spcPts val="0"/>
              </a:spcAft>
              <a:buSzPts val="1440"/>
              <a:buChar char="•"/>
              <a:defRPr/>
            </a:lvl1pPr>
            <a:lvl2pPr indent="-342900" lvl="1" marL="914400" algn="l">
              <a:lnSpc>
                <a:spcPct val="90000"/>
              </a:lnSpc>
              <a:spcBef>
                <a:spcPts val="30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5" name="Shape 65"/>
        <p:cNvGrpSpPr/>
        <p:nvPr/>
      </p:nvGrpSpPr>
      <p:grpSpPr>
        <a:xfrm>
          <a:off x="0" y="0"/>
          <a:ext cx="0" cy="0"/>
          <a:chOff x="0" y="0"/>
          <a:chExt cx="0" cy="0"/>
        </a:xfrm>
      </p:grpSpPr>
      <p:sp>
        <p:nvSpPr>
          <p:cNvPr id="66" name="Google Shape;66;p31"/>
          <p:cNvSpPr txBox="1"/>
          <p:nvPr>
            <p:ph idx="10" type="dt"/>
          </p:nvPr>
        </p:nvSpPr>
        <p:spPr>
          <a:xfrm rot="-5400000">
            <a:off x="7831456" y="1044178"/>
            <a:ext cx="1904999"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1"/>
          <p:cNvSpPr txBox="1"/>
          <p:nvPr>
            <p:ph idx="11" type="ftr"/>
          </p:nvPr>
        </p:nvSpPr>
        <p:spPr>
          <a:xfrm rot="-5400000">
            <a:off x="6993255" y="4092178"/>
            <a:ext cx="3581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1"/>
          <p:cNvSpPr txBox="1"/>
          <p:nvPr>
            <p:ph idx="12" type="sldNum"/>
          </p:nvPr>
        </p:nvSpPr>
        <p:spPr>
          <a:xfrm>
            <a:off x="8441055" y="6172201"/>
            <a:ext cx="685800" cy="5937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entury Schoolbook"/>
                <a:ea typeface="Century Schoolbook"/>
                <a:cs typeface="Century Schoolbook"/>
                <a:sym typeface="Century Schoolbook"/>
              </a:defRPr>
            </a:lvl1pPr>
            <a:lvl2pPr indent="0" lvl="1" marL="0" marR="0" rtl="0" algn="l">
              <a:spcBef>
                <a:spcPts val="0"/>
              </a:spcBef>
              <a:buNone/>
              <a:defRPr sz="1800">
                <a:solidFill>
                  <a:schemeClr val="dk1"/>
                </a:solidFill>
                <a:latin typeface="Century Schoolbook"/>
                <a:ea typeface="Century Schoolbook"/>
                <a:cs typeface="Century Schoolbook"/>
                <a:sym typeface="Century Schoolbook"/>
              </a:defRPr>
            </a:lvl2pPr>
            <a:lvl3pPr indent="0" lvl="2" marL="0" marR="0" rtl="0" algn="l">
              <a:spcBef>
                <a:spcPts val="0"/>
              </a:spcBef>
              <a:buNone/>
              <a:defRPr sz="1800">
                <a:solidFill>
                  <a:schemeClr val="dk1"/>
                </a:solidFill>
                <a:latin typeface="Century Schoolbook"/>
                <a:ea typeface="Century Schoolbook"/>
                <a:cs typeface="Century Schoolbook"/>
                <a:sym typeface="Century Schoolbook"/>
              </a:defRPr>
            </a:lvl3pPr>
            <a:lvl4pPr indent="0" lvl="3" marL="0" marR="0" rtl="0" algn="l">
              <a:spcBef>
                <a:spcPts val="0"/>
              </a:spcBef>
              <a:buNone/>
              <a:defRPr sz="1800">
                <a:solidFill>
                  <a:schemeClr val="dk1"/>
                </a:solidFill>
                <a:latin typeface="Century Schoolbook"/>
                <a:ea typeface="Century Schoolbook"/>
                <a:cs typeface="Century Schoolbook"/>
                <a:sym typeface="Century Schoolbook"/>
              </a:defRPr>
            </a:lvl4pPr>
            <a:lvl5pPr indent="0" lvl="4" marL="0" marR="0" rtl="0" algn="l">
              <a:spcBef>
                <a:spcPts val="0"/>
              </a:spcBef>
              <a:buNone/>
              <a:defRPr sz="1800">
                <a:solidFill>
                  <a:schemeClr val="dk1"/>
                </a:solidFill>
                <a:latin typeface="Century Schoolbook"/>
                <a:ea typeface="Century Schoolbook"/>
                <a:cs typeface="Century Schoolbook"/>
                <a:sym typeface="Century Schoolbook"/>
              </a:defRPr>
            </a:lvl5pPr>
            <a:lvl6pPr indent="0" lvl="5" marL="0" marR="0" rtl="0" algn="l">
              <a:spcBef>
                <a:spcPts val="0"/>
              </a:spcBef>
              <a:buNone/>
              <a:defRPr sz="1800">
                <a:solidFill>
                  <a:schemeClr val="dk1"/>
                </a:solidFill>
                <a:latin typeface="Century Schoolbook"/>
                <a:ea typeface="Century Schoolbook"/>
                <a:cs typeface="Century Schoolbook"/>
                <a:sym typeface="Century Schoolbook"/>
              </a:defRPr>
            </a:lvl6pPr>
            <a:lvl7pPr indent="0" lvl="6" marL="0" marR="0" rtl="0" algn="l">
              <a:spcBef>
                <a:spcPts val="0"/>
              </a:spcBef>
              <a:buNone/>
              <a:defRPr sz="1800">
                <a:solidFill>
                  <a:schemeClr val="dk1"/>
                </a:solidFill>
                <a:latin typeface="Century Schoolbook"/>
                <a:ea typeface="Century Schoolbook"/>
                <a:cs typeface="Century Schoolbook"/>
                <a:sym typeface="Century Schoolbook"/>
              </a:defRPr>
            </a:lvl7pPr>
            <a:lvl8pPr indent="0" lvl="7" marL="0" marR="0" rtl="0" algn="l">
              <a:spcBef>
                <a:spcPts val="0"/>
              </a:spcBef>
              <a:buNone/>
              <a:defRPr sz="1800">
                <a:solidFill>
                  <a:schemeClr val="dk1"/>
                </a:solidFill>
                <a:latin typeface="Century Schoolbook"/>
                <a:ea typeface="Century Schoolbook"/>
                <a:cs typeface="Century Schoolbook"/>
                <a:sym typeface="Century Schoolbook"/>
              </a:defRPr>
            </a:lvl8pPr>
            <a:lvl9pPr indent="0" lvl="8" marL="0" marR="0" rtl="0" algn="l">
              <a:spcBef>
                <a:spcPts val="0"/>
              </a:spcBef>
              <a:buNone/>
              <a:defRPr sz="1800">
                <a:solidFill>
                  <a:schemeClr val="dk1"/>
                </a:solidFill>
                <a:latin typeface="Century Schoolbook"/>
                <a:ea typeface="Century Schoolbook"/>
                <a:cs typeface="Century Schoolbook"/>
                <a:sym typeface="Century Schoolbook"/>
              </a:defRPr>
            </a:lvl9pPr>
          </a:lstStyle>
          <a:p>
            <a:pPr indent="0" lvl="0" marL="0" rtl="0" algn="l">
              <a:spcBef>
                <a:spcPts val="0"/>
              </a:spcBef>
              <a:spcAft>
                <a:spcPts val="0"/>
              </a:spcAft>
              <a:buNone/>
            </a:pPr>
            <a:fld id="{00000000-1234-1234-1234-123412341234}" type="slidenum">
              <a:rPr lang="en-US"/>
              <a:t>‹#›</a:t>
            </a:fld>
            <a:endParaRPr/>
          </a:p>
        </p:txBody>
      </p:sp>
      <p:sp>
        <p:nvSpPr>
          <p:cNvPr id="69" name="Google Shape;69;p31"/>
          <p:cNvSpPr/>
          <p:nvPr/>
        </p:nvSpPr>
        <p:spPr>
          <a:xfrm>
            <a:off x="0" y="0"/>
            <a:ext cx="342900" cy="6858000"/>
          </a:xfrm>
          <a:prstGeom prst="rect">
            <a:avLst/>
          </a:prstGeom>
          <a:solidFill>
            <a:srgbClr val="A5A1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24"/>
          <p:cNvSpPr/>
          <p:nvPr/>
        </p:nvSpPr>
        <p:spPr>
          <a:xfrm>
            <a:off x="8418195" y="0"/>
            <a:ext cx="73152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4"/>
          <p:cNvSpPr txBox="1"/>
          <p:nvPr>
            <p:ph type="title"/>
          </p:nvPr>
        </p:nvSpPr>
        <p:spPr>
          <a:xfrm>
            <a:off x="946404" y="365760"/>
            <a:ext cx="7269480" cy="1325562"/>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accent1"/>
              </a:buClr>
              <a:buSzPts val="4000"/>
              <a:buFont typeface="Century Schoolbook"/>
              <a:buNone/>
              <a:defRPr b="1" i="0" sz="4000" u="none" cap="none" strike="noStrike">
                <a:solidFill>
                  <a:schemeClr val="accent1"/>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24"/>
          <p:cNvSpPr txBox="1"/>
          <p:nvPr>
            <p:ph idx="1" type="body"/>
          </p:nvPr>
        </p:nvSpPr>
        <p:spPr>
          <a:xfrm>
            <a:off x="946404" y="1828801"/>
            <a:ext cx="6446520" cy="4351337"/>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95000"/>
              </a:lnSpc>
              <a:spcBef>
                <a:spcPts val="1400"/>
              </a:spcBef>
              <a:spcAft>
                <a:spcPts val="0"/>
              </a:spcAft>
              <a:buClr>
                <a:schemeClr val="accent1"/>
              </a:buClr>
              <a:buSzPts val="1600"/>
              <a:buFont typeface="Arial"/>
              <a:buChar char="•"/>
              <a:defRPr b="0" i="0" sz="2000" u="none" cap="none" strike="noStrike">
                <a:solidFill>
                  <a:srgbClr val="FEFEFE"/>
                </a:solidFill>
                <a:latin typeface="Century Schoolbook"/>
                <a:ea typeface="Century Schoolbook"/>
                <a:cs typeface="Century Schoolbook"/>
                <a:sym typeface="Century Schoolbook"/>
              </a:defRPr>
            </a:lvl1pPr>
            <a:lvl2pPr indent="-342900" lvl="1" marL="914400" marR="0" rtl="0" algn="l">
              <a:lnSpc>
                <a:spcPct val="90000"/>
              </a:lnSpc>
              <a:spcBef>
                <a:spcPts val="300"/>
              </a:spcBef>
              <a:spcAft>
                <a:spcPts val="0"/>
              </a:spcAft>
              <a:buClr>
                <a:schemeClr val="accent1"/>
              </a:buClr>
              <a:buSzPts val="1800"/>
              <a:buFont typeface="Noto Sans Symbols"/>
              <a:buChar char="●"/>
              <a:defRPr b="0" i="0" sz="1800" u="none" cap="none" strike="noStrike">
                <a:solidFill>
                  <a:srgbClr val="FEFEFE"/>
                </a:solidFill>
                <a:latin typeface="Century Schoolbook"/>
                <a:ea typeface="Century Schoolbook"/>
                <a:cs typeface="Century Schoolbook"/>
                <a:sym typeface="Century Schoolbook"/>
              </a:defRPr>
            </a:lvl2pPr>
            <a:lvl3pPr indent="-330200" lvl="2" marL="1371600" marR="0" rtl="0" algn="l">
              <a:lnSpc>
                <a:spcPct val="90000"/>
              </a:lnSpc>
              <a:spcBef>
                <a:spcPts val="300"/>
              </a:spcBef>
              <a:spcAft>
                <a:spcPts val="0"/>
              </a:spcAft>
              <a:buClr>
                <a:schemeClr val="accent1"/>
              </a:buClr>
              <a:buSzPts val="1600"/>
              <a:buFont typeface="Noto Sans Symbols"/>
              <a:buChar char="●"/>
              <a:defRPr b="0" i="0" sz="1600" u="none" cap="none" strike="noStrike">
                <a:solidFill>
                  <a:srgbClr val="FEFEFE"/>
                </a:solidFill>
                <a:latin typeface="Century Schoolbook"/>
                <a:ea typeface="Century Schoolbook"/>
                <a:cs typeface="Century Schoolbook"/>
                <a:sym typeface="Century Schoolbook"/>
              </a:defRPr>
            </a:lvl3pPr>
            <a:lvl4pPr indent="-317500" lvl="3" marL="18288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FEFEFE"/>
                </a:solidFill>
                <a:latin typeface="Century Schoolbook"/>
                <a:ea typeface="Century Schoolbook"/>
                <a:cs typeface="Century Schoolbook"/>
                <a:sym typeface="Century Schoolbook"/>
              </a:defRPr>
            </a:lvl4pPr>
            <a:lvl5pPr indent="-317500" lvl="4" marL="22860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FEFEFE"/>
                </a:solidFill>
                <a:latin typeface="Century Schoolbook"/>
                <a:ea typeface="Century Schoolbook"/>
                <a:cs typeface="Century Schoolbook"/>
                <a:sym typeface="Century Schoolbook"/>
              </a:defRPr>
            </a:lvl5pPr>
            <a:lvl6pPr indent="-317500" lvl="5" marL="27432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FEFEFE"/>
                </a:solidFill>
                <a:latin typeface="Century Schoolbook"/>
                <a:ea typeface="Century Schoolbook"/>
                <a:cs typeface="Century Schoolbook"/>
                <a:sym typeface="Century Schoolbook"/>
              </a:defRPr>
            </a:lvl6pPr>
            <a:lvl7pPr indent="-317500" lvl="6" marL="32004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FEFEFE"/>
                </a:solidFill>
                <a:latin typeface="Century Schoolbook"/>
                <a:ea typeface="Century Schoolbook"/>
                <a:cs typeface="Century Schoolbook"/>
                <a:sym typeface="Century Schoolbook"/>
              </a:defRPr>
            </a:lvl7pPr>
            <a:lvl8pPr indent="-317500" lvl="7" marL="36576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FEFEFE"/>
                </a:solidFill>
                <a:latin typeface="Century Schoolbook"/>
                <a:ea typeface="Century Schoolbook"/>
                <a:cs typeface="Century Schoolbook"/>
                <a:sym typeface="Century Schoolbook"/>
              </a:defRPr>
            </a:lvl8pPr>
            <a:lvl9pPr indent="-317500" lvl="8" marL="4114800" marR="0" rtl="0" algn="l">
              <a:lnSpc>
                <a:spcPct val="90000"/>
              </a:lnSpc>
              <a:spcBef>
                <a:spcPts val="300"/>
              </a:spcBef>
              <a:spcAft>
                <a:spcPts val="300"/>
              </a:spcAft>
              <a:buClr>
                <a:schemeClr val="accent1"/>
              </a:buClr>
              <a:buSzPts val="1400"/>
              <a:buFont typeface="Noto Sans Symbols"/>
              <a:buChar char="●"/>
              <a:defRPr b="0" i="0" sz="1400" u="none" cap="none" strike="noStrike">
                <a:solidFill>
                  <a:srgbClr val="FEFEFE"/>
                </a:solidFill>
                <a:latin typeface="Century Schoolbook"/>
                <a:ea typeface="Century Schoolbook"/>
                <a:cs typeface="Century Schoolbook"/>
                <a:sym typeface="Century Schoolbook"/>
              </a:defRPr>
            </a:lvl9pPr>
          </a:lstStyle>
          <a:p/>
        </p:txBody>
      </p:sp>
      <p:sp>
        <p:nvSpPr>
          <p:cNvPr id="13" name="Google Shape;13;p24"/>
          <p:cNvSpPr txBox="1"/>
          <p:nvPr>
            <p:ph idx="10" type="dt"/>
          </p:nvPr>
        </p:nvSpPr>
        <p:spPr>
          <a:xfrm rot="-5400000">
            <a:off x="7831456" y="1044178"/>
            <a:ext cx="1904999" cy="273844"/>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rgbClr val="F4B19A"/>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2pPr>
            <a:lvl3pPr lvl="2"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3pPr>
            <a:lvl4pPr lvl="3"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4pPr>
            <a:lvl5pPr lvl="4"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5pPr>
            <a:lvl6pPr lvl="5"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6pPr>
            <a:lvl7pPr lvl="6"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7pPr>
            <a:lvl8pPr lvl="7"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8pPr>
            <a:lvl9pPr lvl="8"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9pPr>
          </a:lstStyle>
          <a:p/>
        </p:txBody>
      </p:sp>
      <p:sp>
        <p:nvSpPr>
          <p:cNvPr id="14" name="Google Shape;14;p24"/>
          <p:cNvSpPr txBox="1"/>
          <p:nvPr>
            <p:ph idx="11" type="ftr"/>
          </p:nvPr>
        </p:nvSpPr>
        <p:spPr>
          <a:xfrm rot="-5400000">
            <a:off x="6993255" y="4092178"/>
            <a:ext cx="35814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50" u="none" cap="none" strike="noStrike">
                <a:solidFill>
                  <a:srgbClr val="F4B19A"/>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2pPr>
            <a:lvl3pPr lvl="2"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3pPr>
            <a:lvl4pPr lvl="3"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4pPr>
            <a:lvl5pPr lvl="4"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5pPr>
            <a:lvl6pPr lvl="5"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6pPr>
            <a:lvl7pPr lvl="6"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7pPr>
            <a:lvl8pPr lvl="7"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8pPr>
            <a:lvl9pPr lvl="8"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 name="Shape 29"/>
        <p:cNvGrpSpPr/>
        <p:nvPr/>
      </p:nvGrpSpPr>
      <p:grpSpPr>
        <a:xfrm>
          <a:off x="0" y="0"/>
          <a:ext cx="0" cy="0"/>
          <a:chOff x="0" y="0"/>
          <a:chExt cx="0" cy="0"/>
        </a:xfrm>
      </p:grpSpPr>
      <p:sp>
        <p:nvSpPr>
          <p:cNvPr id="30" name="Google Shape;30;p23"/>
          <p:cNvSpPr/>
          <p:nvPr/>
        </p:nvSpPr>
        <p:spPr>
          <a:xfrm>
            <a:off x="8418195" y="0"/>
            <a:ext cx="73152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3"/>
          <p:cNvSpPr txBox="1"/>
          <p:nvPr>
            <p:ph type="title"/>
          </p:nvPr>
        </p:nvSpPr>
        <p:spPr>
          <a:xfrm>
            <a:off x="946404" y="365760"/>
            <a:ext cx="7269480" cy="1325562"/>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accent1"/>
              </a:buClr>
              <a:buSzPts val="4000"/>
              <a:buFont typeface="Century Schoolbook"/>
              <a:buNone/>
              <a:defRPr b="1" i="0" sz="4000" u="none" cap="none" strike="noStrike">
                <a:solidFill>
                  <a:schemeClr val="accent1"/>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2" name="Google Shape;32;p23"/>
          <p:cNvSpPr txBox="1"/>
          <p:nvPr>
            <p:ph idx="1" type="body"/>
          </p:nvPr>
        </p:nvSpPr>
        <p:spPr>
          <a:xfrm>
            <a:off x="946404" y="1828801"/>
            <a:ext cx="6446520" cy="4351337"/>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95000"/>
              </a:lnSpc>
              <a:spcBef>
                <a:spcPts val="1400"/>
              </a:spcBef>
              <a:spcAft>
                <a:spcPts val="0"/>
              </a:spcAft>
              <a:buClr>
                <a:schemeClr val="accent1"/>
              </a:buClr>
              <a:buSzPts val="1600"/>
              <a:buFont typeface="Arial"/>
              <a:buChar char="•"/>
              <a:defRPr b="0" i="0" sz="2000" u="none" cap="none" strike="noStrike">
                <a:solidFill>
                  <a:srgbClr val="595959"/>
                </a:solidFill>
                <a:latin typeface="Century Schoolbook"/>
                <a:ea typeface="Century Schoolbook"/>
                <a:cs typeface="Century Schoolbook"/>
                <a:sym typeface="Century Schoolbook"/>
              </a:defRPr>
            </a:lvl1pPr>
            <a:lvl2pPr indent="-342900" lvl="1" marL="914400" marR="0" rtl="0" algn="l">
              <a:lnSpc>
                <a:spcPct val="90000"/>
              </a:lnSpc>
              <a:spcBef>
                <a:spcPts val="300"/>
              </a:spcBef>
              <a:spcAft>
                <a:spcPts val="0"/>
              </a:spcAft>
              <a:buClr>
                <a:schemeClr val="accent1"/>
              </a:buClr>
              <a:buSzPts val="1800"/>
              <a:buFont typeface="Noto Sans Symbols"/>
              <a:buChar char="●"/>
              <a:defRPr b="0" i="0" sz="1800" u="none" cap="none" strike="noStrike">
                <a:solidFill>
                  <a:srgbClr val="595959"/>
                </a:solidFill>
                <a:latin typeface="Century Schoolbook"/>
                <a:ea typeface="Century Schoolbook"/>
                <a:cs typeface="Century Schoolbook"/>
                <a:sym typeface="Century Schoolbook"/>
              </a:defRPr>
            </a:lvl2pPr>
            <a:lvl3pPr indent="-330200" lvl="2" marL="1371600" marR="0" rtl="0" algn="l">
              <a:lnSpc>
                <a:spcPct val="90000"/>
              </a:lnSpc>
              <a:spcBef>
                <a:spcPts val="300"/>
              </a:spcBef>
              <a:spcAft>
                <a:spcPts val="0"/>
              </a:spcAft>
              <a:buClr>
                <a:schemeClr val="accent1"/>
              </a:buClr>
              <a:buSzPts val="1600"/>
              <a:buFont typeface="Noto Sans Symbols"/>
              <a:buChar char="●"/>
              <a:defRPr b="0" i="0" sz="1600" u="none" cap="none" strike="noStrike">
                <a:solidFill>
                  <a:srgbClr val="595959"/>
                </a:solidFill>
                <a:latin typeface="Century Schoolbook"/>
                <a:ea typeface="Century Schoolbook"/>
                <a:cs typeface="Century Schoolbook"/>
                <a:sym typeface="Century Schoolbook"/>
              </a:defRPr>
            </a:lvl3pPr>
            <a:lvl4pPr indent="-317500" lvl="3" marL="18288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595959"/>
                </a:solidFill>
                <a:latin typeface="Century Schoolbook"/>
                <a:ea typeface="Century Schoolbook"/>
                <a:cs typeface="Century Schoolbook"/>
                <a:sym typeface="Century Schoolbook"/>
              </a:defRPr>
            </a:lvl4pPr>
            <a:lvl5pPr indent="-317500" lvl="4" marL="22860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595959"/>
                </a:solidFill>
                <a:latin typeface="Century Schoolbook"/>
                <a:ea typeface="Century Schoolbook"/>
                <a:cs typeface="Century Schoolbook"/>
                <a:sym typeface="Century Schoolbook"/>
              </a:defRPr>
            </a:lvl5pPr>
            <a:lvl6pPr indent="-317500" lvl="5" marL="27432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595959"/>
                </a:solidFill>
                <a:latin typeface="Century Schoolbook"/>
                <a:ea typeface="Century Schoolbook"/>
                <a:cs typeface="Century Schoolbook"/>
                <a:sym typeface="Century Schoolbook"/>
              </a:defRPr>
            </a:lvl6pPr>
            <a:lvl7pPr indent="-317500" lvl="6" marL="32004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595959"/>
                </a:solidFill>
                <a:latin typeface="Century Schoolbook"/>
                <a:ea typeface="Century Schoolbook"/>
                <a:cs typeface="Century Schoolbook"/>
                <a:sym typeface="Century Schoolbook"/>
              </a:defRPr>
            </a:lvl7pPr>
            <a:lvl8pPr indent="-317500" lvl="7" marL="36576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595959"/>
                </a:solidFill>
                <a:latin typeface="Century Schoolbook"/>
                <a:ea typeface="Century Schoolbook"/>
                <a:cs typeface="Century Schoolbook"/>
                <a:sym typeface="Century Schoolbook"/>
              </a:defRPr>
            </a:lvl8pPr>
            <a:lvl9pPr indent="-317500" lvl="8" marL="4114800" marR="0" rtl="0" algn="l">
              <a:lnSpc>
                <a:spcPct val="90000"/>
              </a:lnSpc>
              <a:spcBef>
                <a:spcPts val="300"/>
              </a:spcBef>
              <a:spcAft>
                <a:spcPts val="300"/>
              </a:spcAft>
              <a:buClr>
                <a:schemeClr val="accent1"/>
              </a:buClr>
              <a:buSzPts val="1400"/>
              <a:buFont typeface="Noto Sans Symbols"/>
              <a:buChar char="●"/>
              <a:defRPr b="0" i="0" sz="1400" u="none" cap="none" strike="noStrike">
                <a:solidFill>
                  <a:srgbClr val="595959"/>
                </a:solidFill>
                <a:latin typeface="Century Schoolbook"/>
                <a:ea typeface="Century Schoolbook"/>
                <a:cs typeface="Century Schoolbook"/>
                <a:sym typeface="Century Schoolbook"/>
              </a:defRPr>
            </a:lvl9pPr>
          </a:lstStyle>
          <a:p/>
        </p:txBody>
      </p:sp>
      <p:sp>
        <p:nvSpPr>
          <p:cNvPr id="33" name="Google Shape;33;p23"/>
          <p:cNvSpPr txBox="1"/>
          <p:nvPr>
            <p:ph idx="10" type="dt"/>
          </p:nvPr>
        </p:nvSpPr>
        <p:spPr>
          <a:xfrm rot="-5400000">
            <a:off x="7831456" y="1044178"/>
            <a:ext cx="1904999" cy="273844"/>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rgbClr val="F4B19A"/>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2pPr>
            <a:lvl3pPr lvl="2"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3pPr>
            <a:lvl4pPr lvl="3"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4pPr>
            <a:lvl5pPr lvl="4"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5pPr>
            <a:lvl6pPr lvl="5"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6pPr>
            <a:lvl7pPr lvl="6"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7pPr>
            <a:lvl8pPr lvl="7"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8pPr>
            <a:lvl9pPr lvl="8"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9pPr>
          </a:lstStyle>
          <a:p/>
        </p:txBody>
      </p:sp>
      <p:sp>
        <p:nvSpPr>
          <p:cNvPr id="34" name="Google Shape;34;p23"/>
          <p:cNvSpPr txBox="1"/>
          <p:nvPr>
            <p:ph idx="11" type="ftr"/>
          </p:nvPr>
        </p:nvSpPr>
        <p:spPr>
          <a:xfrm rot="-5400000">
            <a:off x="6993255" y="4092178"/>
            <a:ext cx="35814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50" u="none" cap="none" strike="noStrike">
                <a:solidFill>
                  <a:srgbClr val="F4B19A"/>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2pPr>
            <a:lvl3pPr lvl="2"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3pPr>
            <a:lvl4pPr lvl="3"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4pPr>
            <a:lvl5pPr lvl="4"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5pPr>
            <a:lvl6pPr lvl="5"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6pPr>
            <a:lvl7pPr lvl="6"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7pPr>
            <a:lvl8pPr lvl="7"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8pPr>
            <a:lvl9pPr lvl="8"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9pPr>
          </a:lstStyle>
          <a:p/>
        </p:txBody>
      </p:sp>
    </p:spTree>
  </p:cSld>
  <p:clrMap accent1="accent1" accent2="accent2" accent3="accent3" accent4="accent4" accent5="accent5" accent6="accent6" bg1="lt1" bg2="dk2" tx1="dk1" tx2="lt2" folHlink="folHlink" hlink="hlink"/>
  <p:sldLayoutIdLst>
    <p:sldLayoutId id="2147483652" r:id="rId1"/>
    <p:sldLayoutId id="2147483653" r:id="rId2"/>
    <p:sldLayoutId id="2147483654" r:id="rId3"/>
    <p:sldLayoutId id="2147483655" r:id="rId4"/>
    <p:sldLayoutId id="2147483656"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
          <p:cNvSpPr txBox="1"/>
          <p:nvPr>
            <p:ph type="ctrTitle"/>
          </p:nvPr>
        </p:nvSpPr>
        <p:spPr>
          <a:xfrm>
            <a:off x="946404" y="758952"/>
            <a:ext cx="7063740" cy="3058136"/>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chemeClr val="lt1"/>
              </a:buClr>
              <a:buSzPts val="6600"/>
              <a:buFont typeface="Century Schoolbook"/>
              <a:buNone/>
            </a:pPr>
            <a:r>
              <a:rPr lang="en-US" sz="6600"/>
              <a:t>Computer Basics</a:t>
            </a:r>
            <a:endParaRPr/>
          </a:p>
        </p:txBody>
      </p:sp>
      <p:sp>
        <p:nvSpPr>
          <p:cNvPr id="75" name="Google Shape;75;p1"/>
          <p:cNvSpPr txBox="1"/>
          <p:nvPr>
            <p:ph idx="1" type="subTitle"/>
          </p:nvPr>
        </p:nvSpPr>
        <p:spPr>
          <a:xfrm>
            <a:off x="946404" y="4800600"/>
            <a:ext cx="7063740" cy="1691640"/>
          </a:xfrm>
          <a:prstGeom prst="rect">
            <a:avLst/>
          </a:prstGeom>
          <a:noFill/>
          <a:ln>
            <a:noFill/>
          </a:ln>
        </p:spPr>
        <p:txBody>
          <a:bodyPr anchorCtr="0" anchor="t" bIns="45700" lIns="91425" spcFirstLastPara="1" rIns="91425" wrap="square" tIns="45700">
            <a:normAutofit/>
          </a:bodyPr>
          <a:lstStyle/>
          <a:p>
            <a:pPr indent="0" lvl="0" marL="0" rtl="0" algn="l">
              <a:lnSpc>
                <a:spcPct val="95000"/>
              </a:lnSpc>
              <a:spcBef>
                <a:spcPts val="0"/>
              </a:spcBef>
              <a:spcAft>
                <a:spcPts val="0"/>
              </a:spcAft>
              <a:buSzPts val="2560"/>
              <a:buNone/>
            </a:pPr>
            <a:r>
              <a:rPr b="1" lang="en-US"/>
              <a:t>Chapter 3 – Software Basics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0"/>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macOS</a:t>
            </a:r>
            <a:endParaRPr/>
          </a:p>
        </p:txBody>
      </p:sp>
      <p:sp>
        <p:nvSpPr>
          <p:cNvPr id="136" name="Google Shape;136;p10"/>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1" i="0" lang="en-US" sz="2400">
                <a:solidFill>
                  <a:srgbClr val="4E4E4E"/>
                </a:solidFill>
                <a:latin typeface="Source Sans Pro"/>
                <a:ea typeface="Source Sans Pro"/>
                <a:cs typeface="Source Sans Pro"/>
                <a:sym typeface="Source Sans Pro"/>
              </a:rPr>
              <a:t>macOS</a:t>
            </a:r>
            <a:r>
              <a:rPr b="0" i="0" lang="en-US" sz="2400">
                <a:solidFill>
                  <a:srgbClr val="4E4E4E"/>
                </a:solidFill>
                <a:latin typeface="Source Sans Pro"/>
                <a:ea typeface="Source Sans Pro"/>
                <a:cs typeface="Source Sans Pro"/>
                <a:sym typeface="Source Sans Pro"/>
              </a:rPr>
              <a:t> (previously called </a:t>
            </a:r>
            <a:r>
              <a:rPr b="1" i="0" lang="en-US" sz="2400">
                <a:solidFill>
                  <a:srgbClr val="4E4E4E"/>
                </a:solidFill>
                <a:latin typeface="Source Sans Pro"/>
                <a:ea typeface="Source Sans Pro"/>
                <a:cs typeface="Source Sans Pro"/>
                <a:sym typeface="Source Sans Pro"/>
              </a:rPr>
              <a:t>OS X</a:t>
            </a:r>
            <a:r>
              <a:rPr b="0" i="0" lang="en-US" sz="2400">
                <a:solidFill>
                  <a:srgbClr val="4E4E4E"/>
                </a:solidFill>
                <a:latin typeface="Source Sans Pro"/>
                <a:ea typeface="Source Sans Pro"/>
                <a:cs typeface="Source Sans Pro"/>
                <a:sym typeface="Source Sans Pro"/>
              </a:rPr>
              <a:t>) is a line of operating systems created by Apple. It comes preloaded on all Macintosh computers, or Macs. Some of the specific versions include </a:t>
            </a:r>
            <a:r>
              <a:rPr b="1" i="0" lang="en-US" sz="2400">
                <a:solidFill>
                  <a:srgbClr val="4E4E4E"/>
                </a:solidFill>
                <a:latin typeface="Source Sans Pro"/>
                <a:ea typeface="Source Sans Pro"/>
                <a:cs typeface="Source Sans Pro"/>
                <a:sym typeface="Source Sans Pro"/>
              </a:rPr>
              <a:t>Mojave</a:t>
            </a:r>
            <a:r>
              <a:rPr b="0" i="0" lang="en-US" sz="2400">
                <a:solidFill>
                  <a:srgbClr val="4E4E4E"/>
                </a:solidFill>
                <a:latin typeface="Source Sans Pro"/>
                <a:ea typeface="Source Sans Pro"/>
                <a:cs typeface="Source Sans Pro"/>
                <a:sym typeface="Source Sans Pro"/>
              </a:rPr>
              <a:t> (released in 2018), </a:t>
            </a:r>
            <a:r>
              <a:rPr b="1" i="0" lang="en-US" sz="2400">
                <a:solidFill>
                  <a:srgbClr val="4E4E4E"/>
                </a:solidFill>
                <a:latin typeface="Source Sans Pro"/>
                <a:ea typeface="Source Sans Pro"/>
                <a:cs typeface="Source Sans Pro"/>
                <a:sym typeface="Source Sans Pro"/>
              </a:rPr>
              <a:t>High Sierra</a:t>
            </a:r>
            <a:r>
              <a:rPr lang="en-US" sz="2400">
                <a:solidFill>
                  <a:srgbClr val="4E4E4E"/>
                </a:solidFill>
                <a:latin typeface="Source Sans Pro"/>
                <a:ea typeface="Source Sans Pro"/>
                <a:cs typeface="Source Sans Pro"/>
                <a:sym typeface="Source Sans Pro"/>
              </a:rPr>
              <a:t> </a:t>
            </a:r>
            <a:r>
              <a:rPr b="0" i="0" lang="en-US" sz="2400">
                <a:solidFill>
                  <a:srgbClr val="4E4E4E"/>
                </a:solidFill>
                <a:latin typeface="Source Sans Pro"/>
                <a:ea typeface="Source Sans Pro"/>
                <a:cs typeface="Source Sans Pro"/>
                <a:sym typeface="Source Sans Pro"/>
              </a:rPr>
              <a:t>(2017), and </a:t>
            </a:r>
            <a:r>
              <a:rPr b="1" i="0" lang="en-US" sz="2400">
                <a:solidFill>
                  <a:srgbClr val="4E4E4E"/>
                </a:solidFill>
                <a:latin typeface="Source Sans Pro"/>
                <a:ea typeface="Source Sans Pro"/>
                <a:cs typeface="Source Sans Pro"/>
                <a:sym typeface="Source Sans Pro"/>
              </a:rPr>
              <a:t>Sierra</a:t>
            </a:r>
            <a:r>
              <a:rPr b="0" i="0" lang="en-US" sz="2400">
                <a:solidFill>
                  <a:srgbClr val="4E4E4E"/>
                </a:solidFill>
                <a:latin typeface="Source Sans Pro"/>
                <a:ea typeface="Source Sans Pro"/>
                <a:cs typeface="Source Sans Pro"/>
                <a:sym typeface="Source Sans Pro"/>
              </a:rPr>
              <a:t> (2016).</a:t>
            </a:r>
            <a:endParaRPr/>
          </a:p>
          <a:p>
            <a:pPr indent="-182880" lvl="0" marL="182880" rtl="0" algn="just">
              <a:lnSpc>
                <a:spcPct val="95000"/>
              </a:lnSpc>
              <a:spcBef>
                <a:spcPts val="1600"/>
              </a:spcBef>
              <a:spcAft>
                <a:spcPts val="0"/>
              </a:spcAft>
              <a:buSzPts val="1920"/>
              <a:buChar char="•"/>
            </a:pPr>
            <a:r>
              <a:rPr b="0" i="0" lang="en-US" sz="2400">
                <a:solidFill>
                  <a:srgbClr val="4E4E4E"/>
                </a:solidFill>
                <a:latin typeface="Source Sans Pro"/>
                <a:ea typeface="Source Sans Pro"/>
                <a:cs typeface="Source Sans Pro"/>
                <a:sym typeface="Source Sans Pro"/>
              </a:rPr>
              <a:t>According to statistics, macOS users account for less than </a:t>
            </a:r>
            <a:r>
              <a:rPr b="1" i="0" lang="en-US" sz="2400">
                <a:solidFill>
                  <a:srgbClr val="4E4E4E"/>
                </a:solidFill>
                <a:latin typeface="Source Sans Pro"/>
                <a:ea typeface="Source Sans Pro"/>
                <a:cs typeface="Source Sans Pro"/>
                <a:sym typeface="Source Sans Pro"/>
              </a:rPr>
              <a:t>10%</a:t>
            </a:r>
            <a:r>
              <a:rPr b="0" i="0" lang="en-US" sz="2400">
                <a:solidFill>
                  <a:srgbClr val="4E4E4E"/>
                </a:solidFill>
                <a:latin typeface="Source Sans Pro"/>
                <a:ea typeface="Source Sans Pro"/>
                <a:cs typeface="Source Sans Pro"/>
                <a:sym typeface="Source Sans Pro"/>
              </a:rPr>
              <a:t> of global operating systems—much lower than the percentage of Windows users (more than </a:t>
            </a:r>
            <a:r>
              <a:rPr b="1" i="0" lang="en-US" sz="2400">
                <a:solidFill>
                  <a:srgbClr val="4E4E4E"/>
                </a:solidFill>
                <a:latin typeface="Source Sans Pro"/>
                <a:ea typeface="Source Sans Pro"/>
                <a:cs typeface="Source Sans Pro"/>
                <a:sym typeface="Source Sans Pro"/>
              </a:rPr>
              <a:t>80%</a:t>
            </a:r>
            <a:r>
              <a:rPr b="0" i="0" lang="en-US" sz="2400">
                <a:solidFill>
                  <a:srgbClr val="4E4E4E"/>
                </a:solidFill>
                <a:latin typeface="Source Sans Pro"/>
                <a:ea typeface="Source Sans Pro"/>
                <a:cs typeface="Source Sans Pro"/>
                <a:sym typeface="Source Sans Pro"/>
              </a:rPr>
              <a:t>). One reason for this is that Apple computers tend to be more expensive. However, many people do prefer the look and feel of macOS over Windows.</a:t>
            </a:r>
            <a:endParaRPr/>
          </a:p>
          <a:p>
            <a:pPr indent="-60959" lvl="0" marL="182880" rtl="0" algn="just">
              <a:lnSpc>
                <a:spcPct val="95000"/>
              </a:lnSpc>
              <a:spcBef>
                <a:spcPts val="1600"/>
              </a:spcBef>
              <a:spcAft>
                <a:spcPts val="0"/>
              </a:spcAft>
              <a:buSzPts val="1920"/>
              <a:buNone/>
            </a:pPr>
            <a:r>
              <a:t/>
            </a:r>
            <a:endParaRPr sz="2400"/>
          </a:p>
        </p:txBody>
      </p:sp>
      <p:sp>
        <p:nvSpPr>
          <p:cNvPr id="137" name="Google Shape;137;p10"/>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1"/>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macOS</a:t>
            </a:r>
            <a:endParaRPr/>
          </a:p>
        </p:txBody>
      </p:sp>
      <p:pic>
        <p:nvPicPr>
          <p:cNvPr descr="Mac OS X Lion" id="143" name="Google Shape;143;p11"/>
          <p:cNvPicPr preferRelativeResize="0"/>
          <p:nvPr/>
        </p:nvPicPr>
        <p:blipFill rotWithShape="1">
          <a:blip r:embed="rId3">
            <a:alphaModFix/>
          </a:blip>
          <a:srcRect b="0" l="0" r="0" t="0"/>
          <a:stretch/>
        </p:blipFill>
        <p:spPr>
          <a:xfrm>
            <a:off x="514350" y="1335937"/>
            <a:ext cx="7701533" cy="4810496"/>
          </a:xfrm>
          <a:prstGeom prst="rect">
            <a:avLst/>
          </a:prstGeom>
          <a:noFill/>
          <a:ln>
            <a:noFill/>
          </a:ln>
          <a:effectLst>
            <a:outerShdw blurRad="292100" rotWithShape="0" algn="tl" dir="2700000" dist="139700">
              <a:srgbClr val="333333">
                <a:alpha val="64705"/>
              </a:srgbClr>
            </a:outerShdw>
          </a:effectLst>
        </p:spPr>
      </p:pic>
      <p:sp>
        <p:nvSpPr>
          <p:cNvPr id="144" name="Google Shape;144;p11"/>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2"/>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Linux</a:t>
            </a:r>
            <a:endParaRPr/>
          </a:p>
        </p:txBody>
      </p:sp>
      <p:sp>
        <p:nvSpPr>
          <p:cNvPr id="150" name="Google Shape;150;p12"/>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1" i="0" lang="en-US" sz="2400">
                <a:solidFill>
                  <a:srgbClr val="4E4E4E"/>
                </a:solidFill>
                <a:latin typeface="Source Sans Pro"/>
                <a:ea typeface="Source Sans Pro"/>
                <a:cs typeface="Source Sans Pro"/>
                <a:sym typeface="Source Sans Pro"/>
              </a:rPr>
              <a:t>Linux</a:t>
            </a:r>
            <a:r>
              <a:rPr b="0" i="0" lang="en-US" sz="2400">
                <a:solidFill>
                  <a:srgbClr val="4E4E4E"/>
                </a:solidFill>
                <a:latin typeface="Source Sans Pro"/>
                <a:ea typeface="Source Sans Pro"/>
                <a:cs typeface="Source Sans Pro"/>
                <a:sym typeface="Source Sans Pro"/>
              </a:rPr>
              <a:t> (pronounced </a:t>
            </a:r>
            <a:r>
              <a:rPr b="1" i="0" lang="en-US" sz="2400">
                <a:solidFill>
                  <a:srgbClr val="4E4E4E"/>
                </a:solidFill>
                <a:latin typeface="Source Sans Pro"/>
                <a:ea typeface="Source Sans Pro"/>
                <a:cs typeface="Source Sans Pro"/>
                <a:sym typeface="Source Sans Pro"/>
              </a:rPr>
              <a:t>LINN-ux</a:t>
            </a:r>
            <a:r>
              <a:rPr b="0" i="0" lang="en-US" sz="2400">
                <a:solidFill>
                  <a:srgbClr val="4E4E4E"/>
                </a:solidFill>
                <a:latin typeface="Source Sans Pro"/>
                <a:ea typeface="Source Sans Pro"/>
                <a:cs typeface="Source Sans Pro"/>
                <a:sym typeface="Source Sans Pro"/>
              </a:rPr>
              <a:t>) is a family of </a:t>
            </a:r>
            <a:r>
              <a:rPr b="1" i="0" lang="en-US" sz="2400">
                <a:solidFill>
                  <a:srgbClr val="4E4E4E"/>
                </a:solidFill>
                <a:latin typeface="Source Sans Pro"/>
                <a:ea typeface="Source Sans Pro"/>
                <a:cs typeface="Source Sans Pro"/>
                <a:sym typeface="Source Sans Pro"/>
              </a:rPr>
              <a:t>open-source</a:t>
            </a:r>
            <a:r>
              <a:rPr lang="en-US" sz="2400">
                <a:solidFill>
                  <a:srgbClr val="4E4E4E"/>
                </a:solidFill>
                <a:latin typeface="Source Sans Pro"/>
                <a:ea typeface="Source Sans Pro"/>
                <a:cs typeface="Source Sans Pro"/>
                <a:sym typeface="Source Sans Pro"/>
              </a:rPr>
              <a:t> </a:t>
            </a:r>
            <a:r>
              <a:rPr b="0" i="0" lang="en-US" sz="2400">
                <a:solidFill>
                  <a:srgbClr val="4E4E4E"/>
                </a:solidFill>
                <a:latin typeface="Source Sans Pro"/>
                <a:ea typeface="Source Sans Pro"/>
                <a:cs typeface="Source Sans Pro"/>
                <a:sym typeface="Source Sans Pro"/>
              </a:rPr>
              <a:t>operating systems, which means they can be modified and distributed by anyone around the world. This is different from </a:t>
            </a:r>
            <a:r>
              <a:rPr b="1" i="0" lang="en-US" sz="2400">
                <a:solidFill>
                  <a:srgbClr val="4E4E4E"/>
                </a:solidFill>
                <a:latin typeface="Source Sans Pro"/>
                <a:ea typeface="Source Sans Pro"/>
                <a:cs typeface="Source Sans Pro"/>
                <a:sym typeface="Source Sans Pro"/>
              </a:rPr>
              <a:t>proprietary software</a:t>
            </a:r>
            <a:r>
              <a:rPr b="0" i="0" lang="en-US" sz="2400">
                <a:solidFill>
                  <a:srgbClr val="4E4E4E"/>
                </a:solidFill>
                <a:latin typeface="Source Sans Pro"/>
                <a:ea typeface="Source Sans Pro"/>
                <a:cs typeface="Source Sans Pro"/>
                <a:sym typeface="Source Sans Pro"/>
              </a:rPr>
              <a:t> like Windows, which can only be modified by the company that owns it. The advantages of Linux are that it is </a:t>
            </a:r>
            <a:r>
              <a:rPr b="1" i="0" lang="en-US" sz="2400">
                <a:solidFill>
                  <a:srgbClr val="4E4E4E"/>
                </a:solidFill>
                <a:latin typeface="Source Sans Pro"/>
                <a:ea typeface="Source Sans Pro"/>
                <a:cs typeface="Source Sans Pro"/>
                <a:sym typeface="Source Sans Pro"/>
              </a:rPr>
              <a:t>free</a:t>
            </a:r>
            <a:r>
              <a:rPr b="0" i="0" lang="en-US" sz="2400">
                <a:solidFill>
                  <a:srgbClr val="4E4E4E"/>
                </a:solidFill>
                <a:latin typeface="Source Sans Pro"/>
                <a:ea typeface="Source Sans Pro"/>
                <a:cs typeface="Source Sans Pro"/>
                <a:sym typeface="Source Sans Pro"/>
              </a:rPr>
              <a:t>, and there are many different </a:t>
            </a:r>
            <a:r>
              <a:rPr b="1" i="0" lang="en-US" sz="2400">
                <a:solidFill>
                  <a:srgbClr val="4E4E4E"/>
                </a:solidFill>
                <a:latin typeface="Source Sans Pro"/>
                <a:ea typeface="Source Sans Pro"/>
                <a:cs typeface="Source Sans Pro"/>
                <a:sym typeface="Source Sans Pro"/>
              </a:rPr>
              <a:t>distributions</a:t>
            </a:r>
            <a:r>
              <a:rPr b="0" i="0" lang="en-US" sz="2400">
                <a:solidFill>
                  <a:srgbClr val="4E4E4E"/>
                </a:solidFill>
                <a:latin typeface="Source Sans Pro"/>
                <a:ea typeface="Source Sans Pro"/>
                <a:cs typeface="Source Sans Pro"/>
                <a:sym typeface="Source Sans Pro"/>
              </a:rPr>
              <a:t>—or versions—you can choose from.</a:t>
            </a:r>
            <a:endParaRPr/>
          </a:p>
          <a:p>
            <a:pPr indent="-182880" lvl="0" marL="182880" rtl="0" algn="just">
              <a:lnSpc>
                <a:spcPct val="95000"/>
              </a:lnSpc>
              <a:spcBef>
                <a:spcPts val="1600"/>
              </a:spcBef>
              <a:spcAft>
                <a:spcPts val="0"/>
              </a:spcAft>
              <a:buSzPts val="1920"/>
              <a:buChar char="•"/>
            </a:pPr>
            <a:r>
              <a:rPr b="0" i="0" lang="en-US" sz="2400">
                <a:solidFill>
                  <a:srgbClr val="4E4E4E"/>
                </a:solidFill>
                <a:latin typeface="Source Sans Pro"/>
                <a:ea typeface="Source Sans Pro"/>
                <a:cs typeface="Source Sans Pro"/>
                <a:sym typeface="Source Sans Pro"/>
              </a:rPr>
              <a:t>According to statistics, Linux users account for less than </a:t>
            </a:r>
            <a:r>
              <a:rPr b="1" i="0" lang="en-US" sz="2400">
                <a:solidFill>
                  <a:srgbClr val="4E4E4E"/>
                </a:solidFill>
                <a:latin typeface="Source Sans Pro"/>
                <a:ea typeface="Source Sans Pro"/>
                <a:cs typeface="Source Sans Pro"/>
                <a:sym typeface="Source Sans Pro"/>
              </a:rPr>
              <a:t>2%</a:t>
            </a:r>
            <a:r>
              <a:rPr lang="en-US" sz="2400">
                <a:solidFill>
                  <a:srgbClr val="4E4E4E"/>
                </a:solidFill>
                <a:latin typeface="Source Sans Pro"/>
                <a:ea typeface="Source Sans Pro"/>
                <a:cs typeface="Source Sans Pro"/>
                <a:sym typeface="Source Sans Pro"/>
              </a:rPr>
              <a:t> </a:t>
            </a:r>
            <a:r>
              <a:rPr b="0" i="0" lang="en-US" sz="2400">
                <a:solidFill>
                  <a:srgbClr val="4E4E4E"/>
                </a:solidFill>
                <a:latin typeface="Source Sans Pro"/>
                <a:ea typeface="Source Sans Pro"/>
                <a:cs typeface="Source Sans Pro"/>
                <a:sym typeface="Source Sans Pro"/>
              </a:rPr>
              <a:t>of global operating systems. However, most </a:t>
            </a:r>
            <a:r>
              <a:rPr b="1" i="0" lang="en-US" sz="2400">
                <a:solidFill>
                  <a:srgbClr val="4E4E4E"/>
                </a:solidFill>
                <a:latin typeface="Source Sans Pro"/>
                <a:ea typeface="Source Sans Pro"/>
                <a:cs typeface="Source Sans Pro"/>
                <a:sym typeface="Source Sans Pro"/>
              </a:rPr>
              <a:t>servers</a:t>
            </a:r>
            <a:r>
              <a:rPr lang="en-US" sz="2400">
                <a:solidFill>
                  <a:srgbClr val="4E4E4E"/>
                </a:solidFill>
                <a:latin typeface="Source Sans Pro"/>
                <a:ea typeface="Source Sans Pro"/>
                <a:cs typeface="Source Sans Pro"/>
                <a:sym typeface="Source Sans Pro"/>
              </a:rPr>
              <a:t> </a:t>
            </a:r>
            <a:r>
              <a:rPr b="0" i="0" lang="en-US" sz="2400">
                <a:solidFill>
                  <a:srgbClr val="4E4E4E"/>
                </a:solidFill>
                <a:latin typeface="Source Sans Pro"/>
                <a:ea typeface="Source Sans Pro"/>
                <a:cs typeface="Source Sans Pro"/>
                <a:sym typeface="Source Sans Pro"/>
              </a:rPr>
              <a:t>run Linux because it's relatively easy to customize.</a:t>
            </a:r>
            <a:endParaRPr/>
          </a:p>
          <a:p>
            <a:pPr indent="-60959" lvl="0" marL="182880" rtl="0" algn="just">
              <a:lnSpc>
                <a:spcPct val="95000"/>
              </a:lnSpc>
              <a:spcBef>
                <a:spcPts val="1600"/>
              </a:spcBef>
              <a:spcAft>
                <a:spcPts val="0"/>
              </a:spcAft>
              <a:buSzPts val="1920"/>
              <a:buNone/>
            </a:pPr>
            <a:r>
              <a:t/>
            </a:r>
            <a:endParaRPr sz="2400"/>
          </a:p>
        </p:txBody>
      </p:sp>
      <p:sp>
        <p:nvSpPr>
          <p:cNvPr id="151" name="Google Shape;151;p12"/>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3"/>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Linux</a:t>
            </a:r>
            <a:endParaRPr/>
          </a:p>
        </p:txBody>
      </p:sp>
      <p:pic>
        <p:nvPicPr>
          <p:cNvPr descr="My journey with the Linux Operating System: Pairing the MSI GE70 laptop  (installed with Linux OS Ubuntu 13.04) with PHILIPS Shoqbox SB7200" id="157" name="Google Shape;157;p13"/>
          <p:cNvPicPr preferRelativeResize="0"/>
          <p:nvPr/>
        </p:nvPicPr>
        <p:blipFill rotWithShape="1">
          <a:blip r:embed="rId3">
            <a:alphaModFix/>
          </a:blip>
          <a:srcRect b="0" l="0" r="0" t="0"/>
          <a:stretch/>
        </p:blipFill>
        <p:spPr>
          <a:xfrm>
            <a:off x="514351" y="1370540"/>
            <a:ext cx="7701534" cy="4349495"/>
          </a:xfrm>
          <a:prstGeom prst="rect">
            <a:avLst/>
          </a:prstGeom>
          <a:noFill/>
          <a:ln>
            <a:noFill/>
          </a:ln>
          <a:effectLst>
            <a:outerShdw blurRad="292100" rotWithShape="0" algn="tl" dir="2700000" dist="139700">
              <a:srgbClr val="333333">
                <a:alpha val="64705"/>
              </a:srgbClr>
            </a:outerShdw>
          </a:effectLst>
        </p:spPr>
      </p:pic>
      <p:sp>
        <p:nvSpPr>
          <p:cNvPr id="158" name="Google Shape;158;p13"/>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4"/>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accent1"/>
              </a:buClr>
              <a:buSzPts val="2800"/>
              <a:buFont typeface="Century Schoolbook"/>
              <a:buNone/>
            </a:pPr>
            <a:r>
              <a:rPr lang="en-US" sz="2800"/>
              <a:t>Operating systems for mobile devices</a:t>
            </a:r>
            <a:endParaRPr/>
          </a:p>
        </p:txBody>
      </p:sp>
      <p:sp>
        <p:nvSpPr>
          <p:cNvPr id="164" name="Google Shape;164;p14"/>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0" i="0" lang="en-US" sz="2400">
                <a:solidFill>
                  <a:srgbClr val="4E4E4E"/>
                </a:solidFill>
                <a:latin typeface="Source Sans Pro"/>
                <a:ea typeface="Source Sans Pro"/>
                <a:cs typeface="Source Sans Pro"/>
                <a:sym typeface="Source Sans Pro"/>
              </a:rPr>
              <a:t>The operating systems we've been talking about so far were designed to run on </a:t>
            </a:r>
            <a:r>
              <a:rPr b="1" i="0" lang="en-US" sz="2400">
                <a:solidFill>
                  <a:srgbClr val="4E4E4E"/>
                </a:solidFill>
                <a:latin typeface="Source Sans Pro"/>
                <a:ea typeface="Source Sans Pro"/>
                <a:cs typeface="Source Sans Pro"/>
                <a:sym typeface="Source Sans Pro"/>
              </a:rPr>
              <a:t>desktop</a:t>
            </a:r>
            <a:r>
              <a:rPr b="0" i="0" lang="en-US" sz="2400">
                <a:solidFill>
                  <a:srgbClr val="4E4E4E"/>
                </a:solidFill>
                <a:latin typeface="Source Sans Pro"/>
                <a:ea typeface="Source Sans Pro"/>
                <a:cs typeface="Source Sans Pro"/>
                <a:sym typeface="Source Sans Pro"/>
              </a:rPr>
              <a:t> and </a:t>
            </a:r>
            <a:r>
              <a:rPr b="1" i="0" lang="en-US" sz="2400">
                <a:solidFill>
                  <a:srgbClr val="4E4E4E"/>
                </a:solidFill>
                <a:latin typeface="Source Sans Pro"/>
                <a:ea typeface="Source Sans Pro"/>
                <a:cs typeface="Source Sans Pro"/>
                <a:sym typeface="Source Sans Pro"/>
              </a:rPr>
              <a:t>laptop</a:t>
            </a:r>
            <a:r>
              <a:rPr b="0" i="0" lang="en-US" sz="2400">
                <a:solidFill>
                  <a:srgbClr val="4E4E4E"/>
                </a:solidFill>
                <a:latin typeface="Source Sans Pro"/>
                <a:ea typeface="Source Sans Pro"/>
                <a:cs typeface="Source Sans Pro"/>
                <a:sym typeface="Source Sans Pro"/>
              </a:rPr>
              <a:t> computers. </a:t>
            </a:r>
            <a:r>
              <a:rPr b="1" i="0" lang="en-US" sz="2400">
                <a:solidFill>
                  <a:srgbClr val="4E4E4E"/>
                </a:solidFill>
                <a:latin typeface="Source Sans Pro"/>
                <a:ea typeface="Source Sans Pro"/>
                <a:cs typeface="Source Sans Pro"/>
                <a:sym typeface="Source Sans Pro"/>
              </a:rPr>
              <a:t>Mobile devices</a:t>
            </a:r>
            <a:r>
              <a:rPr b="0" i="0" lang="en-US" sz="2400">
                <a:solidFill>
                  <a:srgbClr val="4E4E4E"/>
                </a:solidFill>
                <a:latin typeface="Source Sans Pro"/>
                <a:ea typeface="Source Sans Pro"/>
                <a:cs typeface="Source Sans Pro"/>
                <a:sym typeface="Source Sans Pro"/>
              </a:rPr>
              <a:t> such as </a:t>
            </a:r>
            <a:r>
              <a:rPr b="1" i="0" lang="en-US" sz="2400">
                <a:solidFill>
                  <a:srgbClr val="4E4E4E"/>
                </a:solidFill>
                <a:latin typeface="Source Sans Pro"/>
                <a:ea typeface="Source Sans Pro"/>
                <a:cs typeface="Source Sans Pro"/>
                <a:sym typeface="Source Sans Pro"/>
              </a:rPr>
              <a:t>phones</a:t>
            </a:r>
            <a:r>
              <a:rPr b="0" i="0" lang="en-US" sz="2400">
                <a:solidFill>
                  <a:srgbClr val="4E4E4E"/>
                </a:solidFill>
                <a:latin typeface="Source Sans Pro"/>
                <a:ea typeface="Source Sans Pro"/>
                <a:cs typeface="Source Sans Pro"/>
                <a:sym typeface="Source Sans Pro"/>
              </a:rPr>
              <a:t>, </a:t>
            </a:r>
            <a:r>
              <a:rPr b="1" i="0" lang="en-US" sz="2400">
                <a:solidFill>
                  <a:srgbClr val="4E4E4E"/>
                </a:solidFill>
                <a:latin typeface="Source Sans Pro"/>
                <a:ea typeface="Source Sans Pro"/>
                <a:cs typeface="Source Sans Pro"/>
                <a:sym typeface="Source Sans Pro"/>
              </a:rPr>
              <a:t>tablet computers</a:t>
            </a:r>
            <a:r>
              <a:rPr b="0" i="0" lang="en-US" sz="2400">
                <a:solidFill>
                  <a:srgbClr val="4E4E4E"/>
                </a:solidFill>
                <a:latin typeface="Source Sans Pro"/>
                <a:ea typeface="Source Sans Pro"/>
                <a:cs typeface="Source Sans Pro"/>
                <a:sym typeface="Source Sans Pro"/>
              </a:rPr>
              <a:t>, and </a:t>
            </a:r>
            <a:r>
              <a:rPr b="1" i="0" lang="en-US" sz="2400">
                <a:solidFill>
                  <a:srgbClr val="4E4E4E"/>
                </a:solidFill>
                <a:latin typeface="Source Sans Pro"/>
                <a:ea typeface="Source Sans Pro"/>
                <a:cs typeface="Source Sans Pro"/>
                <a:sym typeface="Source Sans Pro"/>
              </a:rPr>
              <a:t>MP3 players</a:t>
            </a:r>
            <a:r>
              <a:rPr b="0" i="0" lang="en-US" sz="2400">
                <a:solidFill>
                  <a:srgbClr val="4E4E4E"/>
                </a:solidFill>
                <a:latin typeface="Source Sans Pro"/>
                <a:ea typeface="Source Sans Pro"/>
                <a:cs typeface="Source Sans Pro"/>
                <a:sym typeface="Source Sans Pro"/>
              </a:rPr>
              <a:t> are different from desktop and laptop computers, so they run operating systems that are designed specifically for mobile devices. Examples of mobile operating systems include </a:t>
            </a:r>
            <a:r>
              <a:rPr b="1" i="0" lang="en-US" sz="2400">
                <a:solidFill>
                  <a:srgbClr val="4E4E4E"/>
                </a:solidFill>
                <a:latin typeface="Source Sans Pro"/>
                <a:ea typeface="Source Sans Pro"/>
                <a:cs typeface="Source Sans Pro"/>
                <a:sym typeface="Source Sans Pro"/>
              </a:rPr>
              <a:t>Apple iOS</a:t>
            </a:r>
            <a:r>
              <a:rPr b="0" i="0" lang="en-US" sz="2400">
                <a:solidFill>
                  <a:srgbClr val="4E4E4E"/>
                </a:solidFill>
                <a:latin typeface="Source Sans Pro"/>
                <a:ea typeface="Source Sans Pro"/>
                <a:cs typeface="Source Sans Pro"/>
                <a:sym typeface="Source Sans Pro"/>
              </a:rPr>
              <a:t> and </a:t>
            </a:r>
            <a:r>
              <a:rPr b="1" i="0" lang="en-US" sz="2400">
                <a:solidFill>
                  <a:srgbClr val="4E4E4E"/>
                </a:solidFill>
                <a:latin typeface="Source Sans Pro"/>
                <a:ea typeface="Source Sans Pro"/>
                <a:cs typeface="Source Sans Pro"/>
                <a:sym typeface="Source Sans Pro"/>
              </a:rPr>
              <a:t>Google Android</a:t>
            </a:r>
            <a:r>
              <a:rPr b="0" i="0" lang="en-US" sz="2400">
                <a:solidFill>
                  <a:srgbClr val="4E4E4E"/>
                </a:solidFill>
                <a:latin typeface="Source Sans Pro"/>
                <a:ea typeface="Source Sans Pro"/>
                <a:cs typeface="Source Sans Pro"/>
                <a:sym typeface="Source Sans Pro"/>
              </a:rPr>
              <a:t>. In the screenshot below, you can see iOS running on an iPad.</a:t>
            </a:r>
            <a:endParaRPr sz="2400"/>
          </a:p>
        </p:txBody>
      </p:sp>
      <p:sp>
        <p:nvSpPr>
          <p:cNvPr id="165" name="Google Shape;165;p14"/>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5"/>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accent1"/>
              </a:buClr>
              <a:buSzPts val="2800"/>
              <a:buFont typeface="Century Schoolbook"/>
              <a:buNone/>
            </a:pPr>
            <a:r>
              <a:rPr lang="en-US" sz="2800"/>
              <a:t>Operating systems for mobile devices</a:t>
            </a:r>
            <a:endParaRPr/>
          </a:p>
        </p:txBody>
      </p:sp>
      <p:sp>
        <p:nvSpPr>
          <p:cNvPr id="171" name="Google Shape;171;p15"/>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0" i="0" lang="en-US" sz="2400">
                <a:solidFill>
                  <a:srgbClr val="4E4E4E"/>
                </a:solidFill>
                <a:latin typeface="Source Sans Pro"/>
                <a:ea typeface="Source Sans Pro"/>
                <a:cs typeface="Source Sans Pro"/>
                <a:sym typeface="Source Sans Pro"/>
              </a:rPr>
              <a:t>Operating systems for mobile devices generally aren't as fully featured as those made for desktop and laptop computers, and they aren't able to run all of the same software. However, you can still do a lot of things with them, like watch movies, browse the Web, manage your calendar, and play games.</a:t>
            </a:r>
            <a:endParaRPr sz="2800"/>
          </a:p>
        </p:txBody>
      </p:sp>
      <p:sp>
        <p:nvSpPr>
          <p:cNvPr id="172" name="Google Shape;172;p15"/>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6"/>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accent1"/>
              </a:buClr>
              <a:buSzPts val="3600"/>
              <a:buFont typeface="Century Schoolbook"/>
              <a:buNone/>
            </a:pPr>
            <a:r>
              <a:rPr lang="en-US" sz="3600"/>
              <a:t>Understanding applications</a:t>
            </a:r>
            <a:endParaRPr/>
          </a:p>
        </p:txBody>
      </p:sp>
      <p:pic>
        <p:nvPicPr>
          <p:cNvPr id="178" name="Google Shape;178;p16" title="Computer Basics: Understanding Applications"/>
          <p:cNvPicPr preferRelativeResize="0"/>
          <p:nvPr/>
        </p:nvPicPr>
        <p:blipFill rotWithShape="1">
          <a:blip r:embed="rId3">
            <a:alphaModFix/>
          </a:blip>
          <a:srcRect b="0" l="0" r="0" t="0"/>
          <a:stretch/>
        </p:blipFill>
        <p:spPr>
          <a:xfrm>
            <a:off x="514351" y="1384891"/>
            <a:ext cx="7701533" cy="4332112"/>
          </a:xfrm>
          <a:prstGeom prst="rect">
            <a:avLst/>
          </a:prstGeom>
          <a:noFill/>
          <a:ln>
            <a:noFill/>
          </a:ln>
          <a:effectLst>
            <a:outerShdw blurRad="190500" rotWithShape="0" algn="tl">
              <a:srgbClr val="000000">
                <a:alpha val="69803"/>
              </a:srgbClr>
            </a:outerShdw>
          </a:effectLst>
        </p:spPr>
      </p:pic>
      <p:sp>
        <p:nvSpPr>
          <p:cNvPr id="179" name="Google Shape;179;p16"/>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7"/>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accent1"/>
              </a:buClr>
              <a:buSzPts val="3600"/>
              <a:buFont typeface="Century Schoolbook"/>
              <a:buNone/>
            </a:pPr>
            <a:r>
              <a:rPr lang="en-US" sz="3600"/>
              <a:t>What is an application?</a:t>
            </a:r>
            <a:endParaRPr/>
          </a:p>
        </p:txBody>
      </p:sp>
      <p:sp>
        <p:nvSpPr>
          <p:cNvPr id="185" name="Google Shape;185;p17"/>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0" i="0" lang="en-US" sz="2400">
                <a:solidFill>
                  <a:srgbClr val="4E4E4E"/>
                </a:solidFill>
                <a:latin typeface="Source Sans Pro"/>
                <a:ea typeface="Source Sans Pro"/>
                <a:cs typeface="Source Sans Pro"/>
                <a:sym typeface="Source Sans Pro"/>
              </a:rPr>
              <a:t>An </a:t>
            </a:r>
            <a:r>
              <a:rPr b="1" i="0" lang="en-US" sz="2400">
                <a:solidFill>
                  <a:srgbClr val="4E4E4E"/>
                </a:solidFill>
                <a:latin typeface="Source Sans Pro"/>
                <a:ea typeface="Source Sans Pro"/>
                <a:cs typeface="Source Sans Pro"/>
                <a:sym typeface="Source Sans Pro"/>
              </a:rPr>
              <a:t>app</a:t>
            </a:r>
            <a:r>
              <a:rPr b="0" i="0" lang="en-US" sz="2400">
                <a:solidFill>
                  <a:srgbClr val="4E4E4E"/>
                </a:solidFill>
                <a:latin typeface="Source Sans Pro"/>
                <a:ea typeface="Source Sans Pro"/>
                <a:cs typeface="Source Sans Pro"/>
                <a:sym typeface="Source Sans Pro"/>
              </a:rPr>
              <a:t> is a type of software that allows you to </a:t>
            </a:r>
            <a:r>
              <a:rPr b="1" i="0" lang="en-US" sz="2400">
                <a:solidFill>
                  <a:srgbClr val="4E4E4E"/>
                </a:solidFill>
                <a:latin typeface="Source Sans Pro"/>
                <a:ea typeface="Source Sans Pro"/>
                <a:cs typeface="Source Sans Pro"/>
                <a:sym typeface="Source Sans Pro"/>
              </a:rPr>
              <a:t>perform specific tasks</a:t>
            </a:r>
            <a:r>
              <a:rPr b="0" i="0" lang="en-US" sz="2400">
                <a:solidFill>
                  <a:srgbClr val="4E4E4E"/>
                </a:solidFill>
                <a:latin typeface="Source Sans Pro"/>
                <a:ea typeface="Source Sans Pro"/>
                <a:cs typeface="Source Sans Pro"/>
                <a:sym typeface="Source Sans Pro"/>
              </a:rPr>
              <a:t>. Applications for desktop or laptop computers are sometimes called </a:t>
            </a:r>
            <a:r>
              <a:rPr b="1" i="0" lang="en-US" sz="2400">
                <a:solidFill>
                  <a:srgbClr val="4E4E4E"/>
                </a:solidFill>
                <a:latin typeface="Source Sans Pro"/>
                <a:ea typeface="Source Sans Pro"/>
                <a:cs typeface="Source Sans Pro"/>
                <a:sym typeface="Source Sans Pro"/>
              </a:rPr>
              <a:t>desktop applications</a:t>
            </a:r>
            <a:r>
              <a:rPr b="0" i="0" lang="en-US" sz="2400">
                <a:solidFill>
                  <a:srgbClr val="4E4E4E"/>
                </a:solidFill>
                <a:latin typeface="Source Sans Pro"/>
                <a:ea typeface="Source Sans Pro"/>
                <a:cs typeface="Source Sans Pro"/>
                <a:sym typeface="Source Sans Pro"/>
              </a:rPr>
              <a:t>, while those for mobile devices are called </a:t>
            </a:r>
            <a:r>
              <a:rPr b="1" i="0" lang="en-US" sz="2400">
                <a:solidFill>
                  <a:srgbClr val="4E4E4E"/>
                </a:solidFill>
                <a:latin typeface="Source Sans Pro"/>
                <a:ea typeface="Source Sans Pro"/>
                <a:cs typeface="Source Sans Pro"/>
                <a:sym typeface="Source Sans Pro"/>
              </a:rPr>
              <a:t>mobile apps</a:t>
            </a:r>
            <a:r>
              <a:rPr b="0" i="0" lang="en-US" sz="2400">
                <a:solidFill>
                  <a:srgbClr val="4E4E4E"/>
                </a:solidFill>
                <a:latin typeface="Source Sans Pro"/>
                <a:ea typeface="Source Sans Pro"/>
                <a:cs typeface="Source Sans Pro"/>
                <a:sym typeface="Source Sans Pro"/>
              </a:rPr>
              <a:t>.</a:t>
            </a:r>
            <a:endParaRPr/>
          </a:p>
          <a:p>
            <a:pPr indent="-182880" lvl="0" marL="182880" rtl="0" algn="just">
              <a:lnSpc>
                <a:spcPct val="95000"/>
              </a:lnSpc>
              <a:spcBef>
                <a:spcPts val="1600"/>
              </a:spcBef>
              <a:spcAft>
                <a:spcPts val="0"/>
              </a:spcAft>
              <a:buSzPts val="1920"/>
              <a:buChar char="•"/>
            </a:pPr>
            <a:r>
              <a:rPr b="0" i="0" lang="en-US" sz="2400">
                <a:solidFill>
                  <a:srgbClr val="4E4E4E"/>
                </a:solidFill>
                <a:latin typeface="Source Sans Pro"/>
                <a:ea typeface="Source Sans Pro"/>
                <a:cs typeface="Source Sans Pro"/>
                <a:sym typeface="Source Sans Pro"/>
              </a:rPr>
              <a:t>When you open an application, it runs inside the </a:t>
            </a:r>
            <a:r>
              <a:rPr b="1" i="0" lang="en-US" sz="2400">
                <a:solidFill>
                  <a:srgbClr val="4E4E4E"/>
                </a:solidFill>
                <a:latin typeface="Source Sans Pro"/>
                <a:ea typeface="Source Sans Pro"/>
                <a:cs typeface="Source Sans Pro"/>
                <a:sym typeface="Source Sans Pro"/>
              </a:rPr>
              <a:t>operating system</a:t>
            </a:r>
            <a:r>
              <a:rPr lang="en-US" sz="2400">
                <a:solidFill>
                  <a:srgbClr val="4E4E4E"/>
                </a:solidFill>
                <a:latin typeface="Source Sans Pro"/>
                <a:ea typeface="Source Sans Pro"/>
                <a:cs typeface="Source Sans Pro"/>
                <a:sym typeface="Source Sans Pro"/>
              </a:rPr>
              <a:t> </a:t>
            </a:r>
            <a:r>
              <a:rPr b="0" i="0" lang="en-US" sz="2400">
                <a:solidFill>
                  <a:srgbClr val="4E4E4E"/>
                </a:solidFill>
                <a:latin typeface="Source Sans Pro"/>
                <a:ea typeface="Source Sans Pro"/>
                <a:cs typeface="Source Sans Pro"/>
                <a:sym typeface="Source Sans Pro"/>
              </a:rPr>
              <a:t>until you close it. Most of the time, you will have more than one application open at the same time, which is known as </a:t>
            </a:r>
            <a:r>
              <a:rPr b="1" i="0" lang="en-US" sz="2400">
                <a:solidFill>
                  <a:srgbClr val="4E4E4E"/>
                </a:solidFill>
                <a:latin typeface="Source Sans Pro"/>
                <a:ea typeface="Source Sans Pro"/>
                <a:cs typeface="Source Sans Pro"/>
                <a:sym typeface="Source Sans Pro"/>
              </a:rPr>
              <a:t>multi-tasking</a:t>
            </a:r>
            <a:r>
              <a:rPr b="0" i="0" lang="en-US" sz="2400">
                <a:solidFill>
                  <a:srgbClr val="4E4E4E"/>
                </a:solidFill>
                <a:latin typeface="Source Sans Pro"/>
                <a:ea typeface="Source Sans Pro"/>
                <a:cs typeface="Source Sans Pro"/>
                <a:sym typeface="Source Sans Pro"/>
              </a:rPr>
              <a:t>.</a:t>
            </a:r>
            <a:endParaRPr/>
          </a:p>
        </p:txBody>
      </p:sp>
      <p:sp>
        <p:nvSpPr>
          <p:cNvPr id="186" name="Google Shape;186;p17"/>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8"/>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accent1"/>
              </a:buClr>
              <a:buSzPts val="3200"/>
              <a:buFont typeface="Century Schoolbook"/>
              <a:buNone/>
            </a:pPr>
            <a:r>
              <a:rPr lang="en-US" sz="3200"/>
              <a:t>Desktop applications: </a:t>
            </a:r>
            <a:r>
              <a:rPr b="0" i="0" lang="en-US" sz="3200">
                <a:solidFill>
                  <a:srgbClr val="4E4E4E"/>
                </a:solidFill>
                <a:latin typeface="Source Sans Pro"/>
                <a:ea typeface="Source Sans Pro"/>
                <a:cs typeface="Source Sans Pro"/>
                <a:sym typeface="Source Sans Pro"/>
              </a:rPr>
              <a:t>Word processors</a:t>
            </a:r>
            <a:endParaRPr b="0" sz="3200"/>
          </a:p>
        </p:txBody>
      </p:sp>
      <p:sp>
        <p:nvSpPr>
          <p:cNvPr id="192" name="Google Shape;192;p18"/>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0" i="0" lang="en-US" sz="2400">
                <a:solidFill>
                  <a:srgbClr val="4E4E4E"/>
                </a:solidFill>
                <a:latin typeface="Source Sans Pro"/>
                <a:ea typeface="Source Sans Pro"/>
                <a:cs typeface="Source Sans Pro"/>
                <a:sym typeface="Source Sans Pro"/>
              </a:rPr>
              <a:t>A word processor allows you to write a letter, design a flyer, and create many other types of documents. The most well-known word processor is </a:t>
            </a:r>
            <a:r>
              <a:rPr b="1" i="0" lang="en-US" sz="2400">
                <a:solidFill>
                  <a:srgbClr val="4E4E4E"/>
                </a:solidFill>
                <a:latin typeface="Source Sans Pro"/>
                <a:ea typeface="Source Sans Pro"/>
                <a:cs typeface="Source Sans Pro"/>
                <a:sym typeface="Source Sans Pro"/>
              </a:rPr>
              <a:t>Microsoft Word</a:t>
            </a:r>
            <a:r>
              <a:rPr b="0" i="0" lang="en-US" sz="2400">
                <a:solidFill>
                  <a:srgbClr val="4E4E4E"/>
                </a:solidFill>
                <a:latin typeface="Source Sans Pro"/>
                <a:ea typeface="Source Sans Pro"/>
                <a:cs typeface="Source Sans Pro"/>
                <a:sym typeface="Source Sans Pro"/>
              </a:rPr>
              <a:t>.</a:t>
            </a:r>
            <a:endParaRPr sz="2400"/>
          </a:p>
        </p:txBody>
      </p:sp>
      <p:pic>
        <p:nvPicPr>
          <p:cNvPr descr="Microsoft Word 2016" id="193" name="Google Shape;193;p18"/>
          <p:cNvPicPr preferRelativeResize="0"/>
          <p:nvPr/>
        </p:nvPicPr>
        <p:blipFill rotWithShape="1">
          <a:blip r:embed="rId3">
            <a:alphaModFix/>
          </a:blip>
          <a:srcRect b="0" l="0" r="0" t="0"/>
          <a:stretch/>
        </p:blipFill>
        <p:spPr>
          <a:xfrm>
            <a:off x="1472996" y="2456578"/>
            <a:ext cx="6198007" cy="3715622"/>
          </a:xfrm>
          <a:prstGeom prst="rect">
            <a:avLst/>
          </a:prstGeom>
          <a:noFill/>
          <a:ln>
            <a:noFill/>
          </a:ln>
          <a:effectLst>
            <a:outerShdw blurRad="292100" rotWithShape="0" algn="tl" dir="2700000" dist="139700">
              <a:srgbClr val="333333">
                <a:alpha val="64705"/>
              </a:srgbClr>
            </a:outerShdw>
          </a:effectLst>
        </p:spPr>
      </p:pic>
      <p:sp>
        <p:nvSpPr>
          <p:cNvPr id="194" name="Google Shape;194;p18"/>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9"/>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accent1"/>
              </a:buClr>
              <a:buSzPts val="3200"/>
              <a:buFont typeface="Century Schoolbook"/>
              <a:buNone/>
            </a:pPr>
            <a:r>
              <a:rPr lang="en-US" sz="3200"/>
              <a:t>Desktop applications: </a:t>
            </a:r>
            <a:r>
              <a:rPr b="0" i="0" lang="en-US" sz="3200">
                <a:solidFill>
                  <a:srgbClr val="4E4E4E"/>
                </a:solidFill>
                <a:latin typeface="Source Sans Pro"/>
                <a:ea typeface="Source Sans Pro"/>
                <a:cs typeface="Source Sans Pro"/>
                <a:sym typeface="Source Sans Pro"/>
              </a:rPr>
              <a:t>Web browsers</a:t>
            </a:r>
            <a:endParaRPr b="0" sz="3200"/>
          </a:p>
        </p:txBody>
      </p:sp>
      <p:sp>
        <p:nvSpPr>
          <p:cNvPr id="200" name="Google Shape;200;p19"/>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0" i="0" lang="en-US" sz="2400">
                <a:solidFill>
                  <a:srgbClr val="4E4E4E"/>
                </a:solidFill>
                <a:latin typeface="Source Sans Pro"/>
                <a:ea typeface="Source Sans Pro"/>
                <a:cs typeface="Source Sans Pro"/>
                <a:sym typeface="Source Sans Pro"/>
              </a:rPr>
              <a:t>A </a:t>
            </a:r>
            <a:r>
              <a:rPr b="1" i="0" lang="en-US" sz="2400">
                <a:solidFill>
                  <a:srgbClr val="4E4E4E"/>
                </a:solidFill>
                <a:latin typeface="Source Sans Pro"/>
                <a:ea typeface="Source Sans Pro"/>
                <a:cs typeface="Source Sans Pro"/>
                <a:sym typeface="Source Sans Pro"/>
              </a:rPr>
              <a:t>web browser</a:t>
            </a:r>
            <a:r>
              <a:rPr b="0" i="0" lang="en-US" sz="2400">
                <a:solidFill>
                  <a:srgbClr val="4E4E4E"/>
                </a:solidFill>
                <a:latin typeface="Source Sans Pro"/>
                <a:ea typeface="Source Sans Pro"/>
                <a:cs typeface="Source Sans Pro"/>
                <a:sym typeface="Source Sans Pro"/>
              </a:rPr>
              <a:t> is the tool you use to access the </a:t>
            </a:r>
            <a:r>
              <a:rPr b="1" i="0" lang="en-US" sz="2400">
                <a:solidFill>
                  <a:srgbClr val="4E4E4E"/>
                </a:solidFill>
                <a:latin typeface="Source Sans Pro"/>
                <a:ea typeface="Source Sans Pro"/>
                <a:cs typeface="Source Sans Pro"/>
                <a:sym typeface="Source Sans Pro"/>
              </a:rPr>
              <a:t>Internet</a:t>
            </a:r>
            <a:r>
              <a:rPr b="0" i="0" lang="en-US" sz="2400">
                <a:solidFill>
                  <a:srgbClr val="4E4E4E"/>
                </a:solidFill>
                <a:latin typeface="Source Sans Pro"/>
                <a:ea typeface="Source Sans Pro"/>
                <a:cs typeface="Source Sans Pro"/>
                <a:sym typeface="Source Sans Pro"/>
              </a:rPr>
              <a:t>. Most computers come with a web browser </a:t>
            </a:r>
            <a:r>
              <a:rPr b="1" i="0" lang="en-US" sz="2400">
                <a:solidFill>
                  <a:srgbClr val="4E4E4E"/>
                </a:solidFill>
                <a:latin typeface="Source Sans Pro"/>
                <a:ea typeface="Source Sans Pro"/>
                <a:cs typeface="Source Sans Pro"/>
                <a:sym typeface="Source Sans Pro"/>
              </a:rPr>
              <a:t>pre-installed</a:t>
            </a:r>
            <a:r>
              <a:rPr b="0" i="0" lang="en-US" sz="2400">
                <a:solidFill>
                  <a:srgbClr val="4E4E4E"/>
                </a:solidFill>
                <a:latin typeface="Source Sans Pro"/>
                <a:ea typeface="Source Sans Pro"/>
                <a:cs typeface="Source Sans Pro"/>
                <a:sym typeface="Source Sans Pro"/>
              </a:rPr>
              <a:t>, but you can also download a different one if you prefer. Examples of browsers include </a:t>
            </a:r>
            <a:r>
              <a:rPr b="1" i="0" lang="en-US" sz="2400">
                <a:solidFill>
                  <a:srgbClr val="4E4E4E"/>
                </a:solidFill>
                <a:latin typeface="Source Sans Pro"/>
                <a:ea typeface="Source Sans Pro"/>
                <a:cs typeface="Source Sans Pro"/>
                <a:sym typeface="Source Sans Pro"/>
              </a:rPr>
              <a:t>Internet Explorer</a:t>
            </a:r>
            <a:r>
              <a:rPr b="0" i="0" lang="en-US" sz="2400">
                <a:solidFill>
                  <a:srgbClr val="4E4E4E"/>
                </a:solidFill>
                <a:latin typeface="Source Sans Pro"/>
                <a:ea typeface="Source Sans Pro"/>
                <a:cs typeface="Source Sans Pro"/>
                <a:sym typeface="Source Sans Pro"/>
              </a:rPr>
              <a:t>, </a:t>
            </a:r>
            <a:r>
              <a:rPr b="1" i="0" lang="en-US" sz="2400">
                <a:solidFill>
                  <a:srgbClr val="4E4E4E"/>
                </a:solidFill>
                <a:latin typeface="Source Sans Pro"/>
                <a:ea typeface="Source Sans Pro"/>
                <a:cs typeface="Source Sans Pro"/>
                <a:sym typeface="Source Sans Pro"/>
              </a:rPr>
              <a:t>Mozilla</a:t>
            </a:r>
            <a:r>
              <a:rPr lang="en-US" sz="2400">
                <a:solidFill>
                  <a:srgbClr val="4E4E4E"/>
                </a:solidFill>
                <a:latin typeface="Source Sans Pro"/>
                <a:ea typeface="Source Sans Pro"/>
                <a:cs typeface="Source Sans Pro"/>
                <a:sym typeface="Source Sans Pro"/>
              </a:rPr>
              <a:t> </a:t>
            </a:r>
            <a:r>
              <a:rPr b="1" i="0" lang="en-US" sz="2400">
                <a:solidFill>
                  <a:srgbClr val="4E4E4E"/>
                </a:solidFill>
                <a:latin typeface="Source Sans Pro"/>
                <a:ea typeface="Source Sans Pro"/>
                <a:cs typeface="Source Sans Pro"/>
                <a:sym typeface="Source Sans Pro"/>
              </a:rPr>
              <a:t>Firefox</a:t>
            </a:r>
            <a:r>
              <a:rPr b="0" i="0" lang="en-US" sz="2400">
                <a:solidFill>
                  <a:srgbClr val="4E4E4E"/>
                </a:solidFill>
                <a:latin typeface="Source Sans Pro"/>
                <a:ea typeface="Source Sans Pro"/>
                <a:cs typeface="Source Sans Pro"/>
                <a:sym typeface="Source Sans Pro"/>
              </a:rPr>
              <a:t>, </a:t>
            </a:r>
            <a:r>
              <a:rPr b="1" i="0" lang="en-US" sz="2400">
                <a:solidFill>
                  <a:srgbClr val="4E4E4E"/>
                </a:solidFill>
                <a:latin typeface="Source Sans Pro"/>
                <a:ea typeface="Source Sans Pro"/>
                <a:cs typeface="Source Sans Pro"/>
                <a:sym typeface="Source Sans Pro"/>
              </a:rPr>
              <a:t>Google Chrome</a:t>
            </a:r>
            <a:r>
              <a:rPr b="0" i="0" lang="en-US" sz="2400">
                <a:solidFill>
                  <a:srgbClr val="4E4E4E"/>
                </a:solidFill>
                <a:latin typeface="Source Sans Pro"/>
                <a:ea typeface="Source Sans Pro"/>
                <a:cs typeface="Source Sans Pro"/>
                <a:sym typeface="Source Sans Pro"/>
              </a:rPr>
              <a:t>, and </a:t>
            </a:r>
            <a:r>
              <a:rPr b="1" i="0" lang="en-US" sz="2400">
                <a:solidFill>
                  <a:srgbClr val="4E4E4E"/>
                </a:solidFill>
                <a:latin typeface="Source Sans Pro"/>
                <a:ea typeface="Source Sans Pro"/>
                <a:cs typeface="Source Sans Pro"/>
                <a:sym typeface="Source Sans Pro"/>
              </a:rPr>
              <a:t>Safari</a:t>
            </a:r>
            <a:r>
              <a:rPr b="0" i="0" lang="en-US" sz="2400">
                <a:solidFill>
                  <a:srgbClr val="4E4E4E"/>
                </a:solidFill>
                <a:latin typeface="Source Sans Pro"/>
                <a:ea typeface="Source Sans Pro"/>
                <a:cs typeface="Source Sans Pro"/>
                <a:sym typeface="Source Sans Pro"/>
              </a:rPr>
              <a:t>.</a:t>
            </a:r>
            <a:endParaRPr sz="2800"/>
          </a:p>
        </p:txBody>
      </p:sp>
      <p:pic>
        <p:nvPicPr>
          <p:cNvPr descr="the google chrome web browser" id="201" name="Google Shape;201;p19"/>
          <p:cNvPicPr preferRelativeResize="0"/>
          <p:nvPr/>
        </p:nvPicPr>
        <p:blipFill rotWithShape="1">
          <a:blip r:embed="rId3">
            <a:alphaModFix/>
          </a:blip>
          <a:srcRect b="0" l="0" r="0" t="0"/>
          <a:stretch/>
        </p:blipFill>
        <p:spPr>
          <a:xfrm>
            <a:off x="2570494" y="3199825"/>
            <a:ext cx="4003012" cy="2972375"/>
          </a:xfrm>
          <a:prstGeom prst="rect">
            <a:avLst/>
          </a:prstGeom>
          <a:noFill/>
          <a:ln>
            <a:noFill/>
          </a:ln>
          <a:effectLst>
            <a:outerShdw blurRad="292100" rotWithShape="0" algn="tl" dir="2700000" dist="139700">
              <a:srgbClr val="333333">
                <a:alpha val="64705"/>
              </a:srgbClr>
            </a:outerShdw>
          </a:effectLst>
        </p:spPr>
      </p:pic>
      <p:sp>
        <p:nvSpPr>
          <p:cNvPr id="202" name="Google Shape;202;p19"/>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2"/>
          <p:cNvSpPr txBox="1"/>
          <p:nvPr>
            <p:ph type="ctrTitle"/>
          </p:nvPr>
        </p:nvSpPr>
        <p:spPr>
          <a:xfrm>
            <a:off x="763524" y="213505"/>
            <a:ext cx="7063740" cy="953465"/>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chemeClr val="lt1"/>
              </a:buClr>
              <a:buSzPts val="6200"/>
              <a:buFont typeface="Century Schoolbook"/>
              <a:buNone/>
            </a:pPr>
            <a:r>
              <a:rPr lang="en-US"/>
              <a:t>Content</a:t>
            </a:r>
            <a:endParaRPr/>
          </a:p>
        </p:txBody>
      </p:sp>
      <p:sp>
        <p:nvSpPr>
          <p:cNvPr id="81" name="Google Shape;81;p2"/>
          <p:cNvSpPr txBox="1"/>
          <p:nvPr>
            <p:ph idx="1" type="body"/>
          </p:nvPr>
        </p:nvSpPr>
        <p:spPr>
          <a:xfrm>
            <a:off x="763524" y="1431414"/>
            <a:ext cx="7063740" cy="5213077"/>
          </a:xfrm>
          <a:prstGeom prst="rect">
            <a:avLst/>
          </a:prstGeom>
          <a:noFill/>
          <a:ln>
            <a:noFill/>
          </a:ln>
        </p:spPr>
        <p:txBody>
          <a:bodyPr anchorCtr="0" anchor="t" bIns="45700" lIns="91425" spcFirstLastPara="1" rIns="91425" wrap="square" tIns="45700">
            <a:normAutofit/>
          </a:bodyPr>
          <a:lstStyle/>
          <a:p>
            <a:pPr indent="-182880" lvl="1" marL="457200" rtl="0" algn="l">
              <a:lnSpc>
                <a:spcPct val="150000"/>
              </a:lnSpc>
              <a:spcBef>
                <a:spcPts val="0"/>
              </a:spcBef>
              <a:spcAft>
                <a:spcPts val="0"/>
              </a:spcAft>
              <a:buSzPts val="2400"/>
              <a:buFont typeface="Noto Sans Symbols"/>
              <a:buChar char="▪"/>
            </a:pPr>
            <a:r>
              <a:rPr lang="en-US" sz="2400"/>
              <a:t>Understanding Operating Systems</a:t>
            </a:r>
            <a:endParaRPr/>
          </a:p>
          <a:p>
            <a:pPr indent="-182880" lvl="1" marL="457200" rtl="0" algn="l">
              <a:lnSpc>
                <a:spcPct val="150000"/>
              </a:lnSpc>
              <a:spcBef>
                <a:spcPts val="600"/>
              </a:spcBef>
              <a:spcAft>
                <a:spcPts val="0"/>
              </a:spcAft>
              <a:buSzPts val="2400"/>
              <a:buFont typeface="Noto Sans Symbols"/>
              <a:buChar char="▪"/>
            </a:pPr>
            <a:r>
              <a:rPr lang="en-US" sz="2400"/>
              <a:t>Understanding Applications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0"/>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accent1"/>
              </a:buClr>
              <a:buSzPts val="3200"/>
              <a:buFont typeface="Century Schoolbook"/>
              <a:buNone/>
            </a:pPr>
            <a:r>
              <a:rPr lang="en-US" sz="3200"/>
              <a:t>Desktop applications: </a:t>
            </a:r>
            <a:r>
              <a:rPr b="0" lang="en-US" sz="3200">
                <a:solidFill>
                  <a:srgbClr val="4E4E4E"/>
                </a:solidFill>
                <a:latin typeface="Source Sans Pro"/>
                <a:ea typeface="Source Sans Pro"/>
                <a:cs typeface="Source Sans Pro"/>
                <a:sym typeface="Source Sans Pro"/>
              </a:rPr>
              <a:t>M</a:t>
            </a:r>
            <a:r>
              <a:rPr b="0" i="0" lang="en-US" sz="3200">
                <a:solidFill>
                  <a:srgbClr val="4E4E4E"/>
                </a:solidFill>
                <a:latin typeface="Source Sans Pro"/>
                <a:ea typeface="Source Sans Pro"/>
                <a:cs typeface="Source Sans Pro"/>
                <a:sym typeface="Source Sans Pro"/>
              </a:rPr>
              <a:t>edia players</a:t>
            </a:r>
            <a:endParaRPr b="0" sz="3200"/>
          </a:p>
        </p:txBody>
      </p:sp>
      <p:sp>
        <p:nvSpPr>
          <p:cNvPr id="208" name="Google Shape;208;p20"/>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0" i="0" lang="en-US" sz="2400">
                <a:solidFill>
                  <a:srgbClr val="4E4E4E"/>
                </a:solidFill>
                <a:latin typeface="Source Sans Pro"/>
                <a:ea typeface="Source Sans Pro"/>
                <a:cs typeface="Source Sans Pro"/>
                <a:sym typeface="Source Sans Pro"/>
              </a:rPr>
              <a:t>If you want to listen to </a:t>
            </a:r>
            <a:r>
              <a:rPr b="1" i="0" lang="en-US" sz="2400">
                <a:solidFill>
                  <a:srgbClr val="4E4E4E"/>
                </a:solidFill>
                <a:latin typeface="Source Sans Pro"/>
                <a:ea typeface="Source Sans Pro"/>
                <a:cs typeface="Source Sans Pro"/>
                <a:sym typeface="Source Sans Pro"/>
              </a:rPr>
              <a:t>MP3s</a:t>
            </a:r>
            <a:r>
              <a:rPr b="0" i="0" lang="en-US" sz="2400">
                <a:solidFill>
                  <a:srgbClr val="4E4E4E"/>
                </a:solidFill>
                <a:latin typeface="Source Sans Pro"/>
                <a:ea typeface="Source Sans Pro"/>
                <a:cs typeface="Source Sans Pro"/>
                <a:sym typeface="Source Sans Pro"/>
              </a:rPr>
              <a:t> or watch </a:t>
            </a:r>
            <a:r>
              <a:rPr b="1" i="0" lang="en-US" sz="2400">
                <a:solidFill>
                  <a:srgbClr val="4E4E4E"/>
                </a:solidFill>
                <a:latin typeface="Source Sans Pro"/>
                <a:ea typeface="Source Sans Pro"/>
                <a:cs typeface="Source Sans Pro"/>
                <a:sym typeface="Source Sans Pro"/>
              </a:rPr>
              <a:t>movies</a:t>
            </a:r>
            <a:r>
              <a:rPr b="0" i="0" lang="en-US" sz="2400">
                <a:solidFill>
                  <a:srgbClr val="4E4E4E"/>
                </a:solidFill>
                <a:latin typeface="Source Sans Pro"/>
                <a:ea typeface="Source Sans Pro"/>
                <a:cs typeface="Source Sans Pro"/>
                <a:sym typeface="Source Sans Pro"/>
              </a:rPr>
              <a:t> you've downloaded, you’ll need to use a </a:t>
            </a:r>
            <a:r>
              <a:rPr b="1" i="0" lang="en-US" sz="2400">
                <a:solidFill>
                  <a:srgbClr val="4E4E4E"/>
                </a:solidFill>
                <a:latin typeface="Source Sans Pro"/>
                <a:ea typeface="Source Sans Pro"/>
                <a:cs typeface="Source Sans Pro"/>
                <a:sym typeface="Source Sans Pro"/>
              </a:rPr>
              <a:t>media player</a:t>
            </a:r>
            <a:r>
              <a:rPr b="0" i="0" lang="en-US" sz="2400">
                <a:solidFill>
                  <a:srgbClr val="4E4E4E"/>
                </a:solidFill>
                <a:latin typeface="Source Sans Pro"/>
                <a:ea typeface="Source Sans Pro"/>
                <a:cs typeface="Source Sans Pro"/>
                <a:sym typeface="Source Sans Pro"/>
              </a:rPr>
              <a:t>. </a:t>
            </a:r>
            <a:r>
              <a:rPr b="1" i="0" lang="en-US" sz="2400">
                <a:solidFill>
                  <a:srgbClr val="4E4E4E"/>
                </a:solidFill>
                <a:latin typeface="Source Sans Pro"/>
                <a:ea typeface="Source Sans Pro"/>
                <a:cs typeface="Source Sans Pro"/>
                <a:sym typeface="Source Sans Pro"/>
              </a:rPr>
              <a:t>Windows Media Player</a:t>
            </a:r>
            <a:r>
              <a:rPr lang="en-US" sz="2400">
                <a:solidFill>
                  <a:srgbClr val="4E4E4E"/>
                </a:solidFill>
                <a:latin typeface="Source Sans Pro"/>
                <a:ea typeface="Source Sans Pro"/>
                <a:cs typeface="Source Sans Pro"/>
                <a:sym typeface="Source Sans Pro"/>
              </a:rPr>
              <a:t> </a:t>
            </a:r>
            <a:r>
              <a:rPr b="0" i="0" lang="en-US" sz="2400">
                <a:solidFill>
                  <a:srgbClr val="4E4E4E"/>
                </a:solidFill>
                <a:latin typeface="Source Sans Pro"/>
                <a:ea typeface="Source Sans Pro"/>
                <a:cs typeface="Source Sans Pro"/>
                <a:sym typeface="Source Sans Pro"/>
              </a:rPr>
              <a:t>and </a:t>
            </a:r>
            <a:r>
              <a:rPr b="1" i="0" lang="en-US" sz="2400">
                <a:solidFill>
                  <a:srgbClr val="4E4E4E"/>
                </a:solidFill>
                <a:latin typeface="Source Sans Pro"/>
                <a:ea typeface="Source Sans Pro"/>
                <a:cs typeface="Source Sans Pro"/>
                <a:sym typeface="Source Sans Pro"/>
              </a:rPr>
              <a:t>iTunes</a:t>
            </a:r>
            <a:r>
              <a:rPr lang="en-US" sz="2400">
                <a:solidFill>
                  <a:srgbClr val="4E4E4E"/>
                </a:solidFill>
                <a:latin typeface="Source Sans Pro"/>
                <a:ea typeface="Source Sans Pro"/>
                <a:cs typeface="Source Sans Pro"/>
                <a:sym typeface="Source Sans Pro"/>
              </a:rPr>
              <a:t> </a:t>
            </a:r>
            <a:r>
              <a:rPr b="0" i="0" lang="en-US" sz="2400">
                <a:solidFill>
                  <a:srgbClr val="4E4E4E"/>
                </a:solidFill>
                <a:latin typeface="Source Sans Pro"/>
                <a:ea typeface="Source Sans Pro"/>
                <a:cs typeface="Source Sans Pro"/>
                <a:sym typeface="Source Sans Pro"/>
              </a:rPr>
              <a:t>are popular media players.</a:t>
            </a:r>
            <a:endParaRPr sz="2800"/>
          </a:p>
        </p:txBody>
      </p:sp>
      <p:pic>
        <p:nvPicPr>
          <p:cNvPr descr="iTunes" id="209" name="Google Shape;209;p20"/>
          <p:cNvPicPr preferRelativeResize="0"/>
          <p:nvPr/>
        </p:nvPicPr>
        <p:blipFill rotWithShape="1">
          <a:blip r:embed="rId3">
            <a:alphaModFix/>
          </a:blip>
          <a:srcRect b="0" l="0" r="0" t="0"/>
          <a:stretch/>
        </p:blipFill>
        <p:spPr>
          <a:xfrm>
            <a:off x="2239716" y="2691995"/>
            <a:ext cx="4664568" cy="3480205"/>
          </a:xfrm>
          <a:prstGeom prst="rect">
            <a:avLst/>
          </a:prstGeom>
          <a:noFill/>
          <a:ln>
            <a:noFill/>
          </a:ln>
          <a:effectLst>
            <a:outerShdw blurRad="292100" rotWithShape="0" algn="tl" dir="2700000" dist="139700">
              <a:srgbClr val="333333">
                <a:alpha val="64705"/>
              </a:srgbClr>
            </a:outerShdw>
          </a:effectLst>
        </p:spPr>
      </p:pic>
      <p:sp>
        <p:nvSpPr>
          <p:cNvPr id="210" name="Google Shape;210;p20"/>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1"/>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Mobile apps</a:t>
            </a:r>
            <a:endParaRPr/>
          </a:p>
        </p:txBody>
      </p:sp>
      <p:sp>
        <p:nvSpPr>
          <p:cNvPr id="216" name="Google Shape;216;p21"/>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1" i="0" lang="en-US" sz="2400">
                <a:solidFill>
                  <a:srgbClr val="4E4E4E"/>
                </a:solidFill>
                <a:latin typeface="Arial"/>
                <a:ea typeface="Arial"/>
                <a:cs typeface="Arial"/>
                <a:sym typeface="Arial"/>
              </a:rPr>
              <a:t>Gmail</a:t>
            </a:r>
            <a:r>
              <a:rPr b="0" i="0" lang="en-US" sz="2400">
                <a:solidFill>
                  <a:srgbClr val="4E4E4E"/>
                </a:solidFill>
                <a:latin typeface="Arial"/>
                <a:ea typeface="Arial"/>
                <a:cs typeface="Arial"/>
                <a:sym typeface="Arial"/>
              </a:rPr>
              <a:t>: You can use the Gmail app to easily view and send emails from your mobile device. It's available for </a:t>
            </a:r>
            <a:r>
              <a:rPr b="1" i="0" lang="en-US" sz="2400" u="none" strike="noStrike">
                <a:solidFill>
                  <a:srgbClr val="324698"/>
                </a:solidFill>
                <a:latin typeface="Arial"/>
                <a:ea typeface="Arial"/>
                <a:cs typeface="Arial"/>
                <a:sym typeface="Arial"/>
              </a:rPr>
              <a:t>Android</a:t>
            </a:r>
            <a:r>
              <a:rPr lang="en-US" sz="2400" u="none" strike="noStrike">
                <a:solidFill>
                  <a:srgbClr val="4E4E4E"/>
                </a:solidFill>
                <a:latin typeface="Arial"/>
                <a:ea typeface="Arial"/>
                <a:cs typeface="Arial"/>
                <a:sym typeface="Arial"/>
              </a:rPr>
              <a:t> </a:t>
            </a:r>
            <a:r>
              <a:rPr b="0" i="0" lang="en-US" sz="2400">
                <a:solidFill>
                  <a:srgbClr val="4E4E4E"/>
                </a:solidFill>
                <a:latin typeface="Arial"/>
                <a:ea typeface="Arial"/>
                <a:cs typeface="Arial"/>
                <a:sym typeface="Arial"/>
              </a:rPr>
              <a:t>and </a:t>
            </a:r>
            <a:r>
              <a:rPr b="1" i="0" lang="en-US" sz="2400" u="none" strike="noStrike">
                <a:solidFill>
                  <a:srgbClr val="324698"/>
                </a:solidFill>
                <a:latin typeface="Arial"/>
                <a:ea typeface="Arial"/>
                <a:cs typeface="Arial"/>
                <a:sym typeface="Arial"/>
              </a:rPr>
              <a:t>iOS</a:t>
            </a:r>
            <a:r>
              <a:rPr b="0" i="0" lang="en-US" sz="2400">
                <a:solidFill>
                  <a:srgbClr val="4E4E4E"/>
                </a:solidFill>
                <a:latin typeface="Arial"/>
                <a:ea typeface="Arial"/>
                <a:cs typeface="Arial"/>
                <a:sym typeface="Arial"/>
              </a:rPr>
              <a:t> devices.</a:t>
            </a:r>
            <a:endParaRPr/>
          </a:p>
          <a:p>
            <a:pPr indent="-182880" lvl="0" marL="182880" rtl="0" algn="just">
              <a:lnSpc>
                <a:spcPct val="95000"/>
              </a:lnSpc>
              <a:spcBef>
                <a:spcPts val="1600"/>
              </a:spcBef>
              <a:spcAft>
                <a:spcPts val="0"/>
              </a:spcAft>
              <a:buSzPts val="1920"/>
              <a:buFont typeface="Arial"/>
              <a:buChar char="•"/>
            </a:pPr>
            <a:r>
              <a:rPr b="1" i="0" lang="en-US" sz="2400">
                <a:solidFill>
                  <a:srgbClr val="4E4E4E"/>
                </a:solidFill>
                <a:latin typeface="Arial"/>
                <a:ea typeface="Arial"/>
                <a:cs typeface="Arial"/>
                <a:sym typeface="Arial"/>
              </a:rPr>
              <a:t>Instagram</a:t>
            </a:r>
            <a:r>
              <a:rPr b="0" i="0" lang="en-US" sz="2400">
                <a:solidFill>
                  <a:srgbClr val="4E4E4E"/>
                </a:solidFill>
                <a:latin typeface="Arial"/>
                <a:ea typeface="Arial"/>
                <a:cs typeface="Arial"/>
                <a:sym typeface="Arial"/>
              </a:rPr>
              <a:t>: You can use Instagram to quickly share photos with your friends and family. It's available for </a:t>
            </a:r>
            <a:r>
              <a:rPr b="1" i="0" lang="en-US" sz="2400" u="none" strike="noStrike">
                <a:solidFill>
                  <a:srgbClr val="324698"/>
                </a:solidFill>
                <a:latin typeface="Arial"/>
                <a:ea typeface="Arial"/>
                <a:cs typeface="Arial"/>
                <a:sym typeface="Arial"/>
              </a:rPr>
              <a:t>Android</a:t>
            </a:r>
            <a:r>
              <a:rPr lang="en-US" sz="2400" u="none" strike="noStrike">
                <a:solidFill>
                  <a:srgbClr val="4E4E4E"/>
                </a:solidFill>
                <a:latin typeface="Arial"/>
                <a:ea typeface="Arial"/>
                <a:cs typeface="Arial"/>
                <a:sym typeface="Arial"/>
              </a:rPr>
              <a:t> </a:t>
            </a:r>
            <a:r>
              <a:rPr b="0" i="0" lang="en-US" sz="2400">
                <a:solidFill>
                  <a:srgbClr val="4E4E4E"/>
                </a:solidFill>
                <a:latin typeface="Arial"/>
                <a:ea typeface="Arial"/>
                <a:cs typeface="Arial"/>
                <a:sym typeface="Arial"/>
              </a:rPr>
              <a:t>and </a:t>
            </a:r>
            <a:r>
              <a:rPr b="1" i="0" lang="en-US" sz="2400" u="none" strike="noStrike">
                <a:solidFill>
                  <a:srgbClr val="324698"/>
                </a:solidFill>
                <a:latin typeface="Arial"/>
                <a:ea typeface="Arial"/>
                <a:cs typeface="Arial"/>
                <a:sym typeface="Arial"/>
              </a:rPr>
              <a:t>iOS</a:t>
            </a:r>
            <a:r>
              <a:rPr b="0" i="0" lang="en-US" sz="2400">
                <a:solidFill>
                  <a:srgbClr val="4E4E4E"/>
                </a:solidFill>
                <a:latin typeface="Arial"/>
                <a:ea typeface="Arial"/>
                <a:cs typeface="Arial"/>
                <a:sym typeface="Arial"/>
              </a:rPr>
              <a:t>.</a:t>
            </a:r>
            <a:endParaRPr/>
          </a:p>
          <a:p>
            <a:pPr indent="-182880" lvl="0" marL="182880" rtl="0" algn="just">
              <a:lnSpc>
                <a:spcPct val="95000"/>
              </a:lnSpc>
              <a:spcBef>
                <a:spcPts val="1600"/>
              </a:spcBef>
              <a:spcAft>
                <a:spcPts val="0"/>
              </a:spcAft>
              <a:buSzPts val="1920"/>
              <a:buFont typeface="Arial"/>
              <a:buChar char="•"/>
            </a:pPr>
            <a:r>
              <a:rPr b="1" i="0" lang="en-US" sz="2400">
                <a:solidFill>
                  <a:srgbClr val="4E4E4E"/>
                </a:solidFill>
                <a:latin typeface="Arial"/>
                <a:ea typeface="Arial"/>
                <a:cs typeface="Arial"/>
                <a:sym typeface="Arial"/>
              </a:rPr>
              <a:t>Duolingo</a:t>
            </a:r>
            <a:r>
              <a:rPr b="0" i="0" lang="en-US" sz="2400">
                <a:solidFill>
                  <a:srgbClr val="4E4E4E"/>
                </a:solidFill>
                <a:latin typeface="Arial"/>
                <a:ea typeface="Arial"/>
                <a:cs typeface="Arial"/>
                <a:sym typeface="Arial"/>
              </a:rPr>
              <a:t>: With a combination of quizzes, games, and other activities, this app can help you learn new languages. It's available for </a:t>
            </a:r>
            <a:r>
              <a:rPr b="1" i="0" lang="en-US" sz="2400" u="none" strike="noStrike">
                <a:solidFill>
                  <a:srgbClr val="324698"/>
                </a:solidFill>
                <a:latin typeface="Arial"/>
                <a:ea typeface="Arial"/>
                <a:cs typeface="Arial"/>
                <a:sym typeface="Arial"/>
              </a:rPr>
              <a:t>Android</a:t>
            </a:r>
            <a:r>
              <a:rPr b="0" i="0" lang="en-US" sz="2400">
                <a:solidFill>
                  <a:srgbClr val="4E4E4E"/>
                </a:solidFill>
                <a:latin typeface="Arial"/>
                <a:ea typeface="Arial"/>
                <a:cs typeface="Arial"/>
                <a:sym typeface="Arial"/>
              </a:rPr>
              <a:t> and </a:t>
            </a:r>
            <a:r>
              <a:rPr b="1" i="0" lang="en-US" sz="2400" u="none" strike="noStrike">
                <a:solidFill>
                  <a:srgbClr val="324698"/>
                </a:solidFill>
                <a:latin typeface="Arial"/>
                <a:ea typeface="Arial"/>
                <a:cs typeface="Arial"/>
                <a:sym typeface="Arial"/>
              </a:rPr>
              <a:t>iOS</a:t>
            </a:r>
            <a:r>
              <a:rPr b="0" i="0" lang="en-US" sz="2400">
                <a:solidFill>
                  <a:srgbClr val="4E4E4E"/>
                </a:solidFill>
                <a:latin typeface="Arial"/>
                <a:ea typeface="Arial"/>
                <a:cs typeface="Arial"/>
                <a:sym typeface="Arial"/>
              </a:rPr>
              <a:t>.</a:t>
            </a:r>
            <a:endParaRPr/>
          </a:p>
          <a:p>
            <a:pPr indent="-60959" lvl="0" marL="182880" rtl="0" algn="just">
              <a:lnSpc>
                <a:spcPct val="95000"/>
              </a:lnSpc>
              <a:spcBef>
                <a:spcPts val="1600"/>
              </a:spcBef>
              <a:spcAft>
                <a:spcPts val="0"/>
              </a:spcAft>
              <a:buSzPts val="1920"/>
              <a:buNone/>
            </a:pPr>
            <a:r>
              <a:t/>
            </a:r>
            <a:endParaRPr sz="2400"/>
          </a:p>
        </p:txBody>
      </p:sp>
      <p:sp>
        <p:nvSpPr>
          <p:cNvPr id="217" name="Google Shape;217;p21"/>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2"/>
          <p:cNvSpPr txBox="1"/>
          <p:nvPr>
            <p:ph type="title"/>
          </p:nvPr>
        </p:nvSpPr>
        <p:spPr>
          <a:xfrm>
            <a:off x="412531" y="3134714"/>
            <a:ext cx="7669923" cy="9144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5400"/>
              <a:buFont typeface="Century Schoolbook"/>
              <a:buNone/>
            </a:pPr>
            <a:r>
              <a:rPr lang="en-US" sz="5400"/>
              <a:t>THE END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3"/>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What is an operating system?</a:t>
            </a:r>
            <a:endParaRPr/>
          </a:p>
        </p:txBody>
      </p:sp>
      <p:sp>
        <p:nvSpPr>
          <p:cNvPr id="87" name="Google Shape;87;p3"/>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0" i="0" lang="en-US" sz="2400">
                <a:solidFill>
                  <a:srgbClr val="4E4E4E"/>
                </a:solidFill>
                <a:latin typeface="Source Sans Pro"/>
                <a:ea typeface="Source Sans Pro"/>
                <a:cs typeface="Source Sans Pro"/>
                <a:sym typeface="Source Sans Pro"/>
              </a:rPr>
              <a:t>An </a:t>
            </a:r>
            <a:r>
              <a:rPr b="1" i="0" lang="en-US" sz="2400">
                <a:solidFill>
                  <a:srgbClr val="4E4E4E"/>
                </a:solidFill>
                <a:latin typeface="Source Sans Pro"/>
                <a:ea typeface="Source Sans Pro"/>
                <a:cs typeface="Source Sans Pro"/>
                <a:sym typeface="Source Sans Pro"/>
              </a:rPr>
              <a:t>operating system</a:t>
            </a:r>
            <a:r>
              <a:rPr b="0" i="0" lang="en-US" sz="2400">
                <a:solidFill>
                  <a:srgbClr val="4E4E4E"/>
                </a:solidFill>
                <a:latin typeface="Source Sans Pro"/>
                <a:ea typeface="Source Sans Pro"/>
                <a:cs typeface="Source Sans Pro"/>
                <a:sym typeface="Source Sans Pro"/>
              </a:rPr>
              <a:t> is the </a:t>
            </a:r>
            <a:r>
              <a:rPr b="1" i="0" lang="en-US" sz="2400">
                <a:solidFill>
                  <a:srgbClr val="4E4E4E"/>
                </a:solidFill>
                <a:latin typeface="Source Sans Pro"/>
                <a:ea typeface="Source Sans Pro"/>
                <a:cs typeface="Source Sans Pro"/>
                <a:sym typeface="Source Sans Pro"/>
              </a:rPr>
              <a:t>most important software</a:t>
            </a:r>
            <a:r>
              <a:rPr lang="en-US" sz="2400">
                <a:solidFill>
                  <a:srgbClr val="4E4E4E"/>
                </a:solidFill>
                <a:latin typeface="Source Sans Pro"/>
                <a:ea typeface="Source Sans Pro"/>
                <a:cs typeface="Source Sans Pro"/>
                <a:sym typeface="Source Sans Pro"/>
              </a:rPr>
              <a:t> </a:t>
            </a:r>
            <a:r>
              <a:rPr b="0" i="0" lang="en-US" sz="2400">
                <a:solidFill>
                  <a:srgbClr val="4E4E4E"/>
                </a:solidFill>
                <a:latin typeface="Source Sans Pro"/>
                <a:ea typeface="Source Sans Pro"/>
                <a:cs typeface="Source Sans Pro"/>
                <a:sym typeface="Source Sans Pro"/>
              </a:rPr>
              <a:t>that runs on a computer. It manages the computer’s </a:t>
            </a:r>
            <a:r>
              <a:rPr b="1" i="0" lang="en-US" sz="2400">
                <a:solidFill>
                  <a:srgbClr val="4E4E4E"/>
                </a:solidFill>
                <a:latin typeface="Source Sans Pro"/>
                <a:ea typeface="Source Sans Pro"/>
                <a:cs typeface="Source Sans Pro"/>
                <a:sym typeface="Source Sans Pro"/>
              </a:rPr>
              <a:t>memory</a:t>
            </a:r>
            <a:r>
              <a:rPr lang="en-US" sz="2400">
                <a:solidFill>
                  <a:srgbClr val="4E4E4E"/>
                </a:solidFill>
                <a:latin typeface="Source Sans Pro"/>
                <a:ea typeface="Source Sans Pro"/>
                <a:cs typeface="Source Sans Pro"/>
                <a:sym typeface="Source Sans Pro"/>
              </a:rPr>
              <a:t> </a:t>
            </a:r>
            <a:r>
              <a:rPr b="0" i="0" lang="en-US" sz="2400">
                <a:solidFill>
                  <a:srgbClr val="4E4E4E"/>
                </a:solidFill>
                <a:latin typeface="Source Sans Pro"/>
                <a:ea typeface="Source Sans Pro"/>
                <a:cs typeface="Source Sans Pro"/>
                <a:sym typeface="Source Sans Pro"/>
              </a:rPr>
              <a:t>and </a:t>
            </a:r>
            <a:r>
              <a:rPr b="1" i="0" lang="en-US" sz="2400">
                <a:solidFill>
                  <a:srgbClr val="4E4E4E"/>
                </a:solidFill>
                <a:latin typeface="Source Sans Pro"/>
                <a:ea typeface="Source Sans Pro"/>
                <a:cs typeface="Source Sans Pro"/>
                <a:sym typeface="Source Sans Pro"/>
              </a:rPr>
              <a:t>processes</a:t>
            </a:r>
            <a:r>
              <a:rPr b="0" i="0" lang="en-US" sz="2400">
                <a:solidFill>
                  <a:srgbClr val="4E4E4E"/>
                </a:solidFill>
                <a:latin typeface="Source Sans Pro"/>
                <a:ea typeface="Source Sans Pro"/>
                <a:cs typeface="Source Sans Pro"/>
                <a:sym typeface="Source Sans Pro"/>
              </a:rPr>
              <a:t>, as well as all of its </a:t>
            </a:r>
            <a:r>
              <a:rPr b="1" i="0" lang="en-US" sz="2400">
                <a:solidFill>
                  <a:srgbClr val="4E4E4E"/>
                </a:solidFill>
                <a:latin typeface="Source Sans Pro"/>
                <a:ea typeface="Source Sans Pro"/>
                <a:cs typeface="Source Sans Pro"/>
                <a:sym typeface="Source Sans Pro"/>
              </a:rPr>
              <a:t>software</a:t>
            </a:r>
            <a:r>
              <a:rPr lang="en-US" sz="2400">
                <a:solidFill>
                  <a:srgbClr val="4E4E4E"/>
                </a:solidFill>
                <a:latin typeface="Source Sans Pro"/>
                <a:ea typeface="Source Sans Pro"/>
                <a:cs typeface="Source Sans Pro"/>
                <a:sym typeface="Source Sans Pro"/>
              </a:rPr>
              <a:t> </a:t>
            </a:r>
            <a:r>
              <a:rPr b="0" i="0" lang="en-US" sz="2400">
                <a:solidFill>
                  <a:srgbClr val="4E4E4E"/>
                </a:solidFill>
                <a:latin typeface="Source Sans Pro"/>
                <a:ea typeface="Source Sans Pro"/>
                <a:cs typeface="Source Sans Pro"/>
                <a:sym typeface="Source Sans Pro"/>
              </a:rPr>
              <a:t>and </a:t>
            </a:r>
            <a:r>
              <a:rPr b="1" i="0" lang="en-US" sz="2400">
                <a:solidFill>
                  <a:srgbClr val="4E4E4E"/>
                </a:solidFill>
                <a:latin typeface="Source Sans Pro"/>
                <a:ea typeface="Source Sans Pro"/>
                <a:cs typeface="Source Sans Pro"/>
                <a:sym typeface="Source Sans Pro"/>
              </a:rPr>
              <a:t>hardware</a:t>
            </a:r>
            <a:r>
              <a:rPr b="0" i="0" lang="en-US" sz="2400">
                <a:solidFill>
                  <a:srgbClr val="4E4E4E"/>
                </a:solidFill>
                <a:latin typeface="Source Sans Pro"/>
                <a:ea typeface="Source Sans Pro"/>
                <a:cs typeface="Source Sans Pro"/>
                <a:sym typeface="Source Sans Pro"/>
              </a:rPr>
              <a:t>. It also allows you to </a:t>
            </a:r>
            <a:r>
              <a:rPr b="1" i="0" lang="en-US" sz="2400">
                <a:solidFill>
                  <a:srgbClr val="4E4E4E"/>
                </a:solidFill>
                <a:latin typeface="Source Sans Pro"/>
                <a:ea typeface="Source Sans Pro"/>
                <a:cs typeface="Source Sans Pro"/>
                <a:sym typeface="Source Sans Pro"/>
              </a:rPr>
              <a:t>communicate</a:t>
            </a:r>
            <a:r>
              <a:rPr lang="en-US" sz="2400">
                <a:solidFill>
                  <a:srgbClr val="4E4E4E"/>
                </a:solidFill>
                <a:latin typeface="Source Sans Pro"/>
                <a:ea typeface="Source Sans Pro"/>
                <a:cs typeface="Source Sans Pro"/>
                <a:sym typeface="Source Sans Pro"/>
              </a:rPr>
              <a:t> </a:t>
            </a:r>
            <a:r>
              <a:rPr b="0" i="0" lang="en-US" sz="2400">
                <a:solidFill>
                  <a:srgbClr val="4E4E4E"/>
                </a:solidFill>
                <a:latin typeface="Source Sans Pro"/>
                <a:ea typeface="Source Sans Pro"/>
                <a:cs typeface="Source Sans Pro"/>
                <a:sym typeface="Source Sans Pro"/>
              </a:rPr>
              <a:t>with the computer without knowing how to speak the computer’s language. </a:t>
            </a:r>
            <a:r>
              <a:rPr b="1" i="0" lang="en-US" sz="2400">
                <a:solidFill>
                  <a:srgbClr val="4E4E4E"/>
                </a:solidFill>
                <a:latin typeface="Source Sans Pro"/>
                <a:ea typeface="Source Sans Pro"/>
                <a:cs typeface="Source Sans Pro"/>
                <a:sym typeface="Source Sans Pro"/>
              </a:rPr>
              <a:t>Without an operating system, a computer is useless</a:t>
            </a:r>
            <a:r>
              <a:rPr b="0" i="0" lang="en-US" sz="2400">
                <a:solidFill>
                  <a:srgbClr val="4E4E4E"/>
                </a:solidFill>
                <a:latin typeface="Source Sans Pro"/>
                <a:ea typeface="Source Sans Pro"/>
                <a:cs typeface="Source Sans Pro"/>
                <a:sym typeface="Source Sans Pro"/>
              </a:rPr>
              <a:t>.</a:t>
            </a:r>
            <a:endParaRPr/>
          </a:p>
        </p:txBody>
      </p:sp>
      <p:sp>
        <p:nvSpPr>
          <p:cNvPr id="88" name="Google Shape;88;p3"/>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4"/>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What is an operating system?</a:t>
            </a:r>
            <a:endParaRPr/>
          </a:p>
        </p:txBody>
      </p:sp>
      <p:pic>
        <p:nvPicPr>
          <p:cNvPr id="94" name="Google Shape;94;p4" title="Computer Basics: Understanding Operating Systems"/>
          <p:cNvPicPr preferRelativeResize="0"/>
          <p:nvPr/>
        </p:nvPicPr>
        <p:blipFill rotWithShape="1">
          <a:blip r:embed="rId3">
            <a:alphaModFix/>
          </a:blip>
          <a:srcRect b="0" l="0" r="0" t="0"/>
          <a:stretch/>
        </p:blipFill>
        <p:spPr>
          <a:xfrm>
            <a:off x="514351" y="1459319"/>
            <a:ext cx="7701533" cy="4332112"/>
          </a:xfrm>
          <a:prstGeom prst="rect">
            <a:avLst/>
          </a:prstGeom>
          <a:noFill/>
          <a:ln>
            <a:noFill/>
          </a:ln>
          <a:effectLst>
            <a:outerShdw blurRad="190500" rotWithShape="0" algn="tl">
              <a:srgbClr val="000000">
                <a:alpha val="69803"/>
              </a:srgbClr>
            </a:outerShdw>
          </a:effectLst>
        </p:spPr>
      </p:pic>
      <p:sp>
        <p:nvSpPr>
          <p:cNvPr id="95" name="Google Shape;95;p4"/>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
                                        <p:tgtEl>
                                          <p:spTgt spid="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5"/>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The operating system's job</a:t>
            </a:r>
            <a:endParaRPr/>
          </a:p>
        </p:txBody>
      </p:sp>
      <p:sp>
        <p:nvSpPr>
          <p:cNvPr id="101" name="Google Shape;101;p5"/>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0" i="0" lang="en-US" sz="2400">
                <a:solidFill>
                  <a:srgbClr val="4E4E4E"/>
                </a:solidFill>
                <a:latin typeface="Source Sans Pro"/>
                <a:ea typeface="Source Sans Pro"/>
                <a:cs typeface="Source Sans Pro"/>
                <a:sym typeface="Source Sans Pro"/>
              </a:rPr>
              <a:t>Your computer's </a:t>
            </a:r>
            <a:r>
              <a:rPr b="1" i="0" lang="en-US" sz="2400">
                <a:solidFill>
                  <a:srgbClr val="4E4E4E"/>
                </a:solidFill>
                <a:latin typeface="Source Sans Pro"/>
                <a:ea typeface="Source Sans Pro"/>
                <a:cs typeface="Source Sans Pro"/>
                <a:sym typeface="Source Sans Pro"/>
              </a:rPr>
              <a:t>operating system</a:t>
            </a:r>
            <a:r>
              <a:rPr b="0" i="0" lang="en-US" sz="2400">
                <a:solidFill>
                  <a:srgbClr val="4E4E4E"/>
                </a:solidFill>
                <a:latin typeface="Source Sans Pro"/>
                <a:ea typeface="Source Sans Pro"/>
                <a:cs typeface="Source Sans Pro"/>
                <a:sym typeface="Source Sans Pro"/>
              </a:rPr>
              <a:t> (</a:t>
            </a:r>
            <a:r>
              <a:rPr b="1" i="0" lang="en-US" sz="2400">
                <a:solidFill>
                  <a:srgbClr val="4E4E4E"/>
                </a:solidFill>
                <a:latin typeface="Source Sans Pro"/>
                <a:ea typeface="Source Sans Pro"/>
                <a:cs typeface="Source Sans Pro"/>
                <a:sym typeface="Source Sans Pro"/>
              </a:rPr>
              <a:t>OS</a:t>
            </a:r>
            <a:r>
              <a:rPr b="0" i="0" lang="en-US" sz="2400">
                <a:solidFill>
                  <a:srgbClr val="4E4E4E"/>
                </a:solidFill>
                <a:latin typeface="Source Sans Pro"/>
                <a:ea typeface="Source Sans Pro"/>
                <a:cs typeface="Source Sans Pro"/>
                <a:sym typeface="Source Sans Pro"/>
              </a:rPr>
              <a:t>) manages all of the</a:t>
            </a:r>
            <a:r>
              <a:rPr b="1" i="0" lang="en-US" sz="2400">
                <a:solidFill>
                  <a:srgbClr val="4E4E4E"/>
                </a:solidFill>
                <a:latin typeface="Source Sans Pro"/>
                <a:ea typeface="Source Sans Pro"/>
                <a:cs typeface="Source Sans Pro"/>
                <a:sym typeface="Source Sans Pro"/>
              </a:rPr>
              <a:t> software </a:t>
            </a:r>
            <a:r>
              <a:rPr b="0" i="0" lang="en-US" sz="2400">
                <a:solidFill>
                  <a:srgbClr val="4E4E4E"/>
                </a:solidFill>
                <a:latin typeface="Source Sans Pro"/>
                <a:ea typeface="Source Sans Pro"/>
                <a:cs typeface="Source Sans Pro"/>
                <a:sym typeface="Source Sans Pro"/>
              </a:rPr>
              <a:t>and</a:t>
            </a:r>
            <a:r>
              <a:rPr b="1" i="0" lang="en-US" sz="2400">
                <a:solidFill>
                  <a:srgbClr val="4E4E4E"/>
                </a:solidFill>
                <a:latin typeface="Source Sans Pro"/>
                <a:ea typeface="Source Sans Pro"/>
                <a:cs typeface="Source Sans Pro"/>
                <a:sym typeface="Source Sans Pro"/>
              </a:rPr>
              <a:t> hardware </a:t>
            </a:r>
            <a:r>
              <a:rPr b="0" i="0" lang="en-US" sz="2400">
                <a:solidFill>
                  <a:srgbClr val="4E4E4E"/>
                </a:solidFill>
                <a:latin typeface="Source Sans Pro"/>
                <a:ea typeface="Source Sans Pro"/>
                <a:cs typeface="Source Sans Pro"/>
                <a:sym typeface="Source Sans Pro"/>
              </a:rPr>
              <a:t>on the computer. Most of the time, there are several different computer programs running at the same time, and they all need to access your computer's </a:t>
            </a:r>
            <a:r>
              <a:rPr b="1" i="0" lang="en-US" sz="2400">
                <a:solidFill>
                  <a:srgbClr val="4E4E4E"/>
                </a:solidFill>
                <a:latin typeface="Source Sans Pro"/>
                <a:ea typeface="Source Sans Pro"/>
                <a:cs typeface="Source Sans Pro"/>
                <a:sym typeface="Source Sans Pro"/>
              </a:rPr>
              <a:t>central processing unit (CPU)</a:t>
            </a:r>
            <a:r>
              <a:rPr b="0" i="0" lang="en-US" sz="2400">
                <a:solidFill>
                  <a:srgbClr val="4E4E4E"/>
                </a:solidFill>
                <a:latin typeface="Source Sans Pro"/>
                <a:ea typeface="Source Sans Pro"/>
                <a:cs typeface="Source Sans Pro"/>
                <a:sym typeface="Source Sans Pro"/>
              </a:rPr>
              <a:t>, </a:t>
            </a:r>
            <a:r>
              <a:rPr b="1" i="0" lang="en-US" sz="2400">
                <a:solidFill>
                  <a:srgbClr val="4E4E4E"/>
                </a:solidFill>
                <a:latin typeface="Source Sans Pro"/>
                <a:ea typeface="Source Sans Pro"/>
                <a:cs typeface="Source Sans Pro"/>
                <a:sym typeface="Source Sans Pro"/>
              </a:rPr>
              <a:t>memory</a:t>
            </a:r>
            <a:r>
              <a:rPr b="0" i="0" lang="en-US" sz="2400">
                <a:solidFill>
                  <a:srgbClr val="4E4E4E"/>
                </a:solidFill>
                <a:latin typeface="Source Sans Pro"/>
                <a:ea typeface="Source Sans Pro"/>
                <a:cs typeface="Source Sans Pro"/>
                <a:sym typeface="Source Sans Pro"/>
              </a:rPr>
              <a:t>, and </a:t>
            </a:r>
            <a:r>
              <a:rPr b="1" i="0" lang="en-US" sz="2400">
                <a:solidFill>
                  <a:srgbClr val="4E4E4E"/>
                </a:solidFill>
                <a:latin typeface="Source Sans Pro"/>
                <a:ea typeface="Source Sans Pro"/>
                <a:cs typeface="Source Sans Pro"/>
                <a:sym typeface="Source Sans Pro"/>
              </a:rPr>
              <a:t>storage</a:t>
            </a:r>
            <a:r>
              <a:rPr b="0" i="0" lang="en-US" sz="2400">
                <a:solidFill>
                  <a:srgbClr val="4E4E4E"/>
                </a:solidFill>
                <a:latin typeface="Source Sans Pro"/>
                <a:ea typeface="Source Sans Pro"/>
                <a:cs typeface="Source Sans Pro"/>
                <a:sym typeface="Source Sans Pro"/>
              </a:rPr>
              <a:t>. The operating system coordinates all of this to make sure each program gets what it needs.</a:t>
            </a:r>
            <a:endParaRPr sz="2400"/>
          </a:p>
        </p:txBody>
      </p:sp>
      <p:sp>
        <p:nvSpPr>
          <p:cNvPr id="102" name="Google Shape;102;p5"/>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6"/>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Types of operating systems</a:t>
            </a:r>
            <a:endParaRPr/>
          </a:p>
        </p:txBody>
      </p:sp>
      <p:sp>
        <p:nvSpPr>
          <p:cNvPr id="108" name="Google Shape;108;p6"/>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0" i="0" lang="en-US" sz="2400">
                <a:solidFill>
                  <a:srgbClr val="4E4E4E"/>
                </a:solidFill>
                <a:latin typeface="Source Sans Pro"/>
                <a:ea typeface="Source Sans Pro"/>
                <a:cs typeface="Source Sans Pro"/>
                <a:sym typeface="Source Sans Pro"/>
              </a:rPr>
              <a:t>Operating systems usually come </a:t>
            </a:r>
            <a:r>
              <a:rPr b="1" i="0" lang="en-US" sz="2400">
                <a:solidFill>
                  <a:srgbClr val="4E4E4E"/>
                </a:solidFill>
                <a:latin typeface="Source Sans Pro"/>
                <a:ea typeface="Source Sans Pro"/>
                <a:cs typeface="Source Sans Pro"/>
                <a:sym typeface="Source Sans Pro"/>
              </a:rPr>
              <a:t>pre-loaded</a:t>
            </a:r>
            <a:r>
              <a:rPr b="0" i="0" lang="en-US" sz="2400">
                <a:solidFill>
                  <a:srgbClr val="4E4E4E"/>
                </a:solidFill>
                <a:latin typeface="Source Sans Pro"/>
                <a:ea typeface="Source Sans Pro"/>
                <a:cs typeface="Source Sans Pro"/>
                <a:sym typeface="Source Sans Pro"/>
              </a:rPr>
              <a:t> on any computer you buy. Most people use the operating system that comes with their computer, but it's possible to upgrade or even change operating systems. The three most common operating systems for personal computers are </a:t>
            </a:r>
            <a:r>
              <a:rPr b="1" i="0" lang="en-US" sz="2400">
                <a:solidFill>
                  <a:srgbClr val="4E4E4E"/>
                </a:solidFill>
                <a:latin typeface="Source Sans Pro"/>
                <a:ea typeface="Source Sans Pro"/>
                <a:cs typeface="Source Sans Pro"/>
                <a:sym typeface="Source Sans Pro"/>
              </a:rPr>
              <a:t>Microsoft Windows</a:t>
            </a:r>
            <a:r>
              <a:rPr b="0" i="0" lang="en-US" sz="2400">
                <a:solidFill>
                  <a:srgbClr val="4E4E4E"/>
                </a:solidFill>
                <a:latin typeface="Source Sans Pro"/>
                <a:ea typeface="Source Sans Pro"/>
                <a:cs typeface="Source Sans Pro"/>
                <a:sym typeface="Source Sans Pro"/>
              </a:rPr>
              <a:t>,</a:t>
            </a:r>
            <a:r>
              <a:rPr b="1" i="0" lang="en-US" sz="2400">
                <a:solidFill>
                  <a:srgbClr val="4E4E4E"/>
                </a:solidFill>
                <a:latin typeface="Source Sans Pro"/>
                <a:ea typeface="Source Sans Pro"/>
                <a:cs typeface="Source Sans Pro"/>
                <a:sym typeface="Source Sans Pro"/>
              </a:rPr>
              <a:t> macOS</a:t>
            </a:r>
            <a:r>
              <a:rPr b="0" i="0" lang="en-US" sz="2400">
                <a:solidFill>
                  <a:srgbClr val="4E4E4E"/>
                </a:solidFill>
                <a:latin typeface="Source Sans Pro"/>
                <a:ea typeface="Source Sans Pro"/>
                <a:cs typeface="Source Sans Pro"/>
                <a:sym typeface="Source Sans Pro"/>
              </a:rPr>
              <a:t>, and </a:t>
            </a:r>
            <a:r>
              <a:rPr b="1" i="0" lang="en-US" sz="2400">
                <a:solidFill>
                  <a:srgbClr val="4E4E4E"/>
                </a:solidFill>
                <a:latin typeface="Source Sans Pro"/>
                <a:ea typeface="Source Sans Pro"/>
                <a:cs typeface="Source Sans Pro"/>
                <a:sym typeface="Source Sans Pro"/>
              </a:rPr>
              <a:t>Linux</a:t>
            </a:r>
            <a:r>
              <a:rPr b="0" i="0" lang="en-US" sz="2400">
                <a:solidFill>
                  <a:srgbClr val="4E4E4E"/>
                </a:solidFill>
                <a:latin typeface="Source Sans Pro"/>
                <a:ea typeface="Source Sans Pro"/>
                <a:cs typeface="Source Sans Pro"/>
                <a:sym typeface="Source Sans Pro"/>
              </a:rPr>
              <a:t>.</a:t>
            </a:r>
            <a:endParaRPr/>
          </a:p>
          <a:p>
            <a:pPr indent="-182880" lvl="0" marL="182880" rtl="0" algn="just">
              <a:lnSpc>
                <a:spcPct val="95000"/>
              </a:lnSpc>
              <a:spcBef>
                <a:spcPts val="1600"/>
              </a:spcBef>
              <a:spcAft>
                <a:spcPts val="0"/>
              </a:spcAft>
              <a:buSzPts val="1920"/>
              <a:buChar char="•"/>
            </a:pPr>
            <a:r>
              <a:rPr b="0" i="0" lang="en-US" sz="2400">
                <a:solidFill>
                  <a:srgbClr val="4E4E4E"/>
                </a:solidFill>
                <a:latin typeface="Source Sans Pro"/>
                <a:ea typeface="Source Sans Pro"/>
                <a:cs typeface="Source Sans Pro"/>
                <a:sym typeface="Source Sans Pro"/>
              </a:rPr>
              <a:t>Modern operating systems use a </a:t>
            </a:r>
            <a:r>
              <a:rPr b="1" i="0" lang="en-US" sz="2400">
                <a:solidFill>
                  <a:srgbClr val="4E4E4E"/>
                </a:solidFill>
                <a:latin typeface="Source Sans Pro"/>
                <a:ea typeface="Source Sans Pro"/>
                <a:cs typeface="Source Sans Pro"/>
                <a:sym typeface="Source Sans Pro"/>
              </a:rPr>
              <a:t>graphical user interface</a:t>
            </a:r>
            <a:r>
              <a:rPr b="0" i="0" lang="en-US" sz="2400">
                <a:solidFill>
                  <a:srgbClr val="4E4E4E"/>
                </a:solidFill>
                <a:latin typeface="Source Sans Pro"/>
                <a:ea typeface="Source Sans Pro"/>
                <a:cs typeface="Source Sans Pro"/>
                <a:sym typeface="Source Sans Pro"/>
              </a:rPr>
              <a:t>, or </a:t>
            </a:r>
            <a:r>
              <a:rPr b="1" i="0" lang="en-US" sz="2400">
                <a:solidFill>
                  <a:srgbClr val="4E4E4E"/>
                </a:solidFill>
                <a:latin typeface="Source Sans Pro"/>
                <a:ea typeface="Source Sans Pro"/>
                <a:cs typeface="Source Sans Pro"/>
                <a:sym typeface="Source Sans Pro"/>
              </a:rPr>
              <a:t>GUI</a:t>
            </a:r>
            <a:r>
              <a:rPr b="0" i="0" lang="en-US" sz="2400">
                <a:solidFill>
                  <a:srgbClr val="4E4E4E"/>
                </a:solidFill>
                <a:latin typeface="Source Sans Pro"/>
                <a:ea typeface="Source Sans Pro"/>
                <a:cs typeface="Source Sans Pro"/>
                <a:sym typeface="Source Sans Pro"/>
              </a:rPr>
              <a:t> (pronounced </a:t>
            </a:r>
            <a:r>
              <a:rPr b="1" i="0" lang="en-US" sz="2400">
                <a:solidFill>
                  <a:srgbClr val="4E4E4E"/>
                </a:solidFill>
                <a:latin typeface="Source Sans Pro"/>
                <a:ea typeface="Source Sans Pro"/>
                <a:cs typeface="Source Sans Pro"/>
                <a:sym typeface="Source Sans Pro"/>
              </a:rPr>
              <a:t>gooey</a:t>
            </a:r>
            <a:r>
              <a:rPr b="0" i="0" lang="en-US" sz="2400">
                <a:solidFill>
                  <a:srgbClr val="4E4E4E"/>
                </a:solidFill>
                <a:latin typeface="Source Sans Pro"/>
                <a:ea typeface="Source Sans Pro"/>
                <a:cs typeface="Source Sans Pro"/>
                <a:sym typeface="Source Sans Pro"/>
              </a:rPr>
              <a:t>). A GUI lets you use your mouse to click </a:t>
            </a:r>
            <a:r>
              <a:rPr b="1" i="0" lang="en-US" sz="2400">
                <a:solidFill>
                  <a:srgbClr val="4E4E4E"/>
                </a:solidFill>
                <a:latin typeface="Source Sans Pro"/>
                <a:ea typeface="Source Sans Pro"/>
                <a:cs typeface="Source Sans Pro"/>
                <a:sym typeface="Source Sans Pro"/>
              </a:rPr>
              <a:t>icons</a:t>
            </a:r>
            <a:r>
              <a:rPr b="0" i="0" lang="en-US" sz="2400">
                <a:solidFill>
                  <a:srgbClr val="4E4E4E"/>
                </a:solidFill>
                <a:latin typeface="Source Sans Pro"/>
                <a:ea typeface="Source Sans Pro"/>
                <a:cs typeface="Source Sans Pro"/>
                <a:sym typeface="Source Sans Pro"/>
              </a:rPr>
              <a:t>, </a:t>
            </a:r>
            <a:r>
              <a:rPr b="1" i="0" lang="en-US" sz="2400">
                <a:solidFill>
                  <a:srgbClr val="4E4E4E"/>
                </a:solidFill>
                <a:latin typeface="Source Sans Pro"/>
                <a:ea typeface="Source Sans Pro"/>
                <a:cs typeface="Source Sans Pro"/>
                <a:sym typeface="Source Sans Pro"/>
              </a:rPr>
              <a:t>buttons</a:t>
            </a:r>
            <a:r>
              <a:rPr b="0" i="0" lang="en-US" sz="2400">
                <a:solidFill>
                  <a:srgbClr val="4E4E4E"/>
                </a:solidFill>
                <a:latin typeface="Source Sans Pro"/>
                <a:ea typeface="Source Sans Pro"/>
                <a:cs typeface="Source Sans Pro"/>
                <a:sym typeface="Source Sans Pro"/>
              </a:rPr>
              <a:t>, and </a:t>
            </a:r>
            <a:r>
              <a:rPr b="1" i="0" lang="en-US" sz="2400">
                <a:solidFill>
                  <a:srgbClr val="4E4E4E"/>
                </a:solidFill>
                <a:latin typeface="Source Sans Pro"/>
                <a:ea typeface="Source Sans Pro"/>
                <a:cs typeface="Source Sans Pro"/>
                <a:sym typeface="Source Sans Pro"/>
              </a:rPr>
              <a:t>menus</a:t>
            </a:r>
            <a:r>
              <a:rPr b="0" i="0" lang="en-US" sz="2400">
                <a:solidFill>
                  <a:srgbClr val="4E4E4E"/>
                </a:solidFill>
                <a:latin typeface="Source Sans Pro"/>
                <a:ea typeface="Source Sans Pro"/>
                <a:cs typeface="Source Sans Pro"/>
                <a:sym typeface="Source Sans Pro"/>
              </a:rPr>
              <a:t>, and everything is clearly displayed on the screen using a combination of </a:t>
            </a:r>
            <a:r>
              <a:rPr b="1" i="0" lang="en-US" sz="2400">
                <a:solidFill>
                  <a:srgbClr val="4E4E4E"/>
                </a:solidFill>
                <a:latin typeface="Source Sans Pro"/>
                <a:ea typeface="Source Sans Pro"/>
                <a:cs typeface="Source Sans Pro"/>
                <a:sym typeface="Source Sans Pro"/>
              </a:rPr>
              <a:t>graphics</a:t>
            </a:r>
            <a:r>
              <a:rPr b="0" i="0" lang="en-US" sz="2400">
                <a:solidFill>
                  <a:srgbClr val="4E4E4E"/>
                </a:solidFill>
                <a:latin typeface="Source Sans Pro"/>
                <a:ea typeface="Source Sans Pro"/>
                <a:cs typeface="Source Sans Pro"/>
                <a:sym typeface="Source Sans Pro"/>
              </a:rPr>
              <a:t> and </a:t>
            </a:r>
            <a:r>
              <a:rPr b="1" i="0" lang="en-US" sz="2400">
                <a:solidFill>
                  <a:srgbClr val="4E4E4E"/>
                </a:solidFill>
                <a:latin typeface="Source Sans Pro"/>
                <a:ea typeface="Source Sans Pro"/>
                <a:cs typeface="Source Sans Pro"/>
                <a:sym typeface="Source Sans Pro"/>
              </a:rPr>
              <a:t>text</a:t>
            </a:r>
            <a:r>
              <a:rPr b="0" i="0" lang="en-US" sz="2400">
                <a:solidFill>
                  <a:srgbClr val="4E4E4E"/>
                </a:solidFill>
                <a:latin typeface="Source Sans Pro"/>
                <a:ea typeface="Source Sans Pro"/>
                <a:cs typeface="Source Sans Pro"/>
                <a:sym typeface="Source Sans Pro"/>
              </a:rPr>
              <a:t>.</a:t>
            </a:r>
            <a:endParaRPr/>
          </a:p>
          <a:p>
            <a:pPr indent="-60959" lvl="0" marL="182880" rtl="0" algn="just">
              <a:lnSpc>
                <a:spcPct val="95000"/>
              </a:lnSpc>
              <a:spcBef>
                <a:spcPts val="1600"/>
              </a:spcBef>
              <a:spcAft>
                <a:spcPts val="0"/>
              </a:spcAft>
              <a:buSzPts val="1920"/>
              <a:buNone/>
            </a:pPr>
            <a:r>
              <a:t/>
            </a:r>
            <a:endParaRPr sz="2400"/>
          </a:p>
        </p:txBody>
      </p:sp>
      <p:sp>
        <p:nvSpPr>
          <p:cNvPr id="109" name="Google Shape;109;p6"/>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7"/>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Microsoft Windows</a:t>
            </a:r>
            <a:endParaRPr/>
          </a:p>
        </p:txBody>
      </p:sp>
      <p:sp>
        <p:nvSpPr>
          <p:cNvPr id="115" name="Google Shape;115;p7"/>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0" i="0" lang="en-US" sz="2400">
                <a:solidFill>
                  <a:srgbClr val="4E4E4E"/>
                </a:solidFill>
                <a:latin typeface="Source Sans Pro"/>
                <a:ea typeface="Source Sans Pro"/>
                <a:cs typeface="Source Sans Pro"/>
                <a:sym typeface="Source Sans Pro"/>
              </a:rPr>
              <a:t>Microsoft created the </a:t>
            </a:r>
            <a:r>
              <a:rPr b="1" i="0" lang="en-US" sz="2400">
                <a:solidFill>
                  <a:srgbClr val="4E4E4E"/>
                </a:solidFill>
                <a:latin typeface="Source Sans Pro"/>
                <a:ea typeface="Source Sans Pro"/>
                <a:cs typeface="Source Sans Pro"/>
                <a:sym typeface="Source Sans Pro"/>
              </a:rPr>
              <a:t>Windows</a:t>
            </a:r>
            <a:r>
              <a:rPr b="0" i="0" lang="en-US" sz="2400">
                <a:solidFill>
                  <a:srgbClr val="4E4E4E"/>
                </a:solidFill>
                <a:latin typeface="Source Sans Pro"/>
                <a:ea typeface="Source Sans Pro"/>
                <a:cs typeface="Source Sans Pro"/>
                <a:sym typeface="Source Sans Pro"/>
              </a:rPr>
              <a:t> operating system in the mid-1980s. There have been many different versions of Windows, but the most recent ones are </a:t>
            </a:r>
            <a:r>
              <a:rPr b="1" i="0" lang="en-US" sz="2400">
                <a:solidFill>
                  <a:srgbClr val="4E4E4E"/>
                </a:solidFill>
                <a:latin typeface="Source Sans Pro"/>
                <a:ea typeface="Source Sans Pro"/>
                <a:cs typeface="Source Sans Pro"/>
                <a:sym typeface="Source Sans Pro"/>
              </a:rPr>
              <a:t>Windows 10</a:t>
            </a:r>
            <a:r>
              <a:rPr lang="en-US" sz="2400">
                <a:solidFill>
                  <a:srgbClr val="4E4E4E"/>
                </a:solidFill>
                <a:latin typeface="Source Sans Pro"/>
                <a:ea typeface="Source Sans Pro"/>
                <a:cs typeface="Source Sans Pro"/>
                <a:sym typeface="Source Sans Pro"/>
              </a:rPr>
              <a:t> </a:t>
            </a:r>
            <a:r>
              <a:rPr b="0" i="0" lang="en-US" sz="2400">
                <a:solidFill>
                  <a:srgbClr val="4E4E4E"/>
                </a:solidFill>
                <a:latin typeface="Source Sans Pro"/>
                <a:ea typeface="Source Sans Pro"/>
                <a:cs typeface="Source Sans Pro"/>
                <a:sym typeface="Source Sans Pro"/>
              </a:rPr>
              <a:t>(released in 2015), </a:t>
            </a:r>
            <a:r>
              <a:rPr b="1" i="0" lang="en-US" sz="2400">
                <a:solidFill>
                  <a:srgbClr val="4E4E4E"/>
                </a:solidFill>
                <a:latin typeface="Source Sans Pro"/>
                <a:ea typeface="Source Sans Pro"/>
                <a:cs typeface="Source Sans Pro"/>
                <a:sym typeface="Source Sans Pro"/>
              </a:rPr>
              <a:t>Windows 8</a:t>
            </a:r>
            <a:r>
              <a:rPr b="0" i="0" lang="en-US" sz="2400">
                <a:solidFill>
                  <a:srgbClr val="4E4E4E"/>
                </a:solidFill>
                <a:latin typeface="Source Sans Pro"/>
                <a:ea typeface="Source Sans Pro"/>
                <a:cs typeface="Source Sans Pro"/>
                <a:sym typeface="Source Sans Pro"/>
              </a:rPr>
              <a:t> (2012), </a:t>
            </a:r>
            <a:r>
              <a:rPr b="1" i="0" lang="en-US" sz="2400">
                <a:solidFill>
                  <a:srgbClr val="4E4E4E"/>
                </a:solidFill>
                <a:latin typeface="Source Sans Pro"/>
                <a:ea typeface="Source Sans Pro"/>
                <a:cs typeface="Source Sans Pro"/>
                <a:sym typeface="Source Sans Pro"/>
              </a:rPr>
              <a:t>Windows 7 </a:t>
            </a:r>
            <a:r>
              <a:rPr b="0" i="0" lang="en-US" sz="2400">
                <a:solidFill>
                  <a:srgbClr val="4E4E4E"/>
                </a:solidFill>
                <a:latin typeface="Source Sans Pro"/>
                <a:ea typeface="Source Sans Pro"/>
                <a:cs typeface="Source Sans Pro"/>
                <a:sym typeface="Source Sans Pro"/>
              </a:rPr>
              <a:t>(2009), and </a:t>
            </a:r>
            <a:r>
              <a:rPr b="1" i="0" lang="en-US" sz="2400">
                <a:solidFill>
                  <a:srgbClr val="4E4E4E"/>
                </a:solidFill>
                <a:latin typeface="Source Sans Pro"/>
                <a:ea typeface="Source Sans Pro"/>
                <a:cs typeface="Source Sans Pro"/>
                <a:sym typeface="Source Sans Pro"/>
              </a:rPr>
              <a:t>Windows Vista</a:t>
            </a:r>
            <a:r>
              <a:rPr b="0" i="0" lang="en-US" sz="2400">
                <a:solidFill>
                  <a:srgbClr val="4E4E4E"/>
                </a:solidFill>
                <a:latin typeface="Source Sans Pro"/>
                <a:ea typeface="Source Sans Pro"/>
                <a:cs typeface="Source Sans Pro"/>
                <a:sym typeface="Source Sans Pro"/>
              </a:rPr>
              <a:t> (2007). Windows comes </a:t>
            </a:r>
            <a:r>
              <a:rPr b="1" i="0" lang="en-US" sz="2400">
                <a:solidFill>
                  <a:srgbClr val="4E4E4E"/>
                </a:solidFill>
                <a:latin typeface="Source Sans Pro"/>
                <a:ea typeface="Source Sans Pro"/>
                <a:cs typeface="Source Sans Pro"/>
                <a:sym typeface="Source Sans Pro"/>
              </a:rPr>
              <a:t>pre-loaded</a:t>
            </a:r>
            <a:r>
              <a:rPr lang="en-US" sz="2400">
                <a:solidFill>
                  <a:srgbClr val="4E4E4E"/>
                </a:solidFill>
                <a:latin typeface="Source Sans Pro"/>
                <a:ea typeface="Source Sans Pro"/>
                <a:cs typeface="Source Sans Pro"/>
                <a:sym typeface="Source Sans Pro"/>
              </a:rPr>
              <a:t> </a:t>
            </a:r>
            <a:r>
              <a:rPr b="0" i="0" lang="en-US" sz="2400">
                <a:solidFill>
                  <a:srgbClr val="4E4E4E"/>
                </a:solidFill>
                <a:latin typeface="Source Sans Pro"/>
                <a:ea typeface="Source Sans Pro"/>
                <a:cs typeface="Source Sans Pro"/>
                <a:sym typeface="Source Sans Pro"/>
              </a:rPr>
              <a:t>on most new PCs, which helps to make it the </a:t>
            </a:r>
            <a:r>
              <a:rPr b="1" i="0" lang="en-US" sz="2400">
                <a:solidFill>
                  <a:srgbClr val="4E4E4E"/>
                </a:solidFill>
                <a:latin typeface="Source Sans Pro"/>
                <a:ea typeface="Source Sans Pro"/>
                <a:cs typeface="Source Sans Pro"/>
                <a:sym typeface="Source Sans Pro"/>
              </a:rPr>
              <a:t>most popular operating system</a:t>
            </a:r>
            <a:r>
              <a:rPr b="0" i="0" lang="en-US" sz="2400">
                <a:solidFill>
                  <a:srgbClr val="4E4E4E"/>
                </a:solidFill>
                <a:latin typeface="Source Sans Pro"/>
                <a:ea typeface="Source Sans Pro"/>
                <a:cs typeface="Source Sans Pro"/>
                <a:sym typeface="Source Sans Pro"/>
              </a:rPr>
              <a:t> in the world.</a:t>
            </a:r>
            <a:endParaRPr sz="2400"/>
          </a:p>
        </p:txBody>
      </p:sp>
      <p:sp>
        <p:nvSpPr>
          <p:cNvPr id="116" name="Google Shape;116;p7"/>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8"/>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Microsoft Windows 7</a:t>
            </a:r>
            <a:endParaRPr/>
          </a:p>
        </p:txBody>
      </p:sp>
      <p:pic>
        <p:nvPicPr>
          <p:cNvPr descr="Windows 7" id="122" name="Google Shape;122;p8"/>
          <p:cNvPicPr preferRelativeResize="0"/>
          <p:nvPr/>
        </p:nvPicPr>
        <p:blipFill rotWithShape="1">
          <a:blip r:embed="rId3">
            <a:alphaModFix/>
          </a:blip>
          <a:srcRect b="0" l="0" r="0" t="0"/>
          <a:stretch/>
        </p:blipFill>
        <p:spPr>
          <a:xfrm>
            <a:off x="514350" y="1346459"/>
            <a:ext cx="7724453" cy="4480183"/>
          </a:xfrm>
          <a:prstGeom prst="rect">
            <a:avLst/>
          </a:prstGeom>
          <a:noFill/>
          <a:ln>
            <a:noFill/>
          </a:ln>
          <a:effectLst>
            <a:outerShdw blurRad="292100" rotWithShape="0" algn="tl" dir="2700000" dist="139700">
              <a:srgbClr val="333333">
                <a:alpha val="64705"/>
              </a:srgbClr>
            </a:outerShdw>
          </a:effectLst>
        </p:spPr>
      </p:pic>
      <p:sp>
        <p:nvSpPr>
          <p:cNvPr id="123" name="Google Shape;123;p8"/>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9"/>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Microsoft Windows 10</a:t>
            </a:r>
            <a:endParaRPr/>
          </a:p>
        </p:txBody>
      </p:sp>
      <p:pic>
        <p:nvPicPr>
          <p:cNvPr descr="How to Make Windows 10 Feel More Like Windows 7" id="129" name="Google Shape;129;p9"/>
          <p:cNvPicPr preferRelativeResize="0"/>
          <p:nvPr/>
        </p:nvPicPr>
        <p:blipFill rotWithShape="1">
          <a:blip r:embed="rId3">
            <a:alphaModFix/>
          </a:blip>
          <a:srcRect b="0" l="0" r="0" t="0"/>
          <a:stretch/>
        </p:blipFill>
        <p:spPr>
          <a:xfrm>
            <a:off x="519566" y="1382233"/>
            <a:ext cx="7719237" cy="4444407"/>
          </a:xfrm>
          <a:prstGeom prst="rect">
            <a:avLst/>
          </a:prstGeom>
          <a:noFill/>
          <a:ln>
            <a:noFill/>
          </a:ln>
          <a:effectLst>
            <a:outerShdw blurRad="292100" rotWithShape="0" algn="tl" dir="2700000" dist="139700">
              <a:srgbClr val="333333">
                <a:alpha val="64705"/>
              </a:srgbClr>
            </a:outerShdw>
          </a:effectLst>
        </p:spPr>
      </p:pic>
      <p:sp>
        <p:nvSpPr>
          <p:cNvPr id="130" name="Google Shape;130;p9"/>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theme/theme1.xml><?xml version="1.0" encoding="utf-8"?>
<a:theme xmlns:a="http://schemas.openxmlformats.org/drawingml/2006/main" xmlns:r="http://schemas.openxmlformats.org/officeDocument/2006/relationships" name="View">
  <a:themeElements>
    <a:clrScheme name="View">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View">
  <a:themeElements>
    <a:clrScheme name="View">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2020-10-25T09:15:57Z</dcterms:created>
  <dc:creator>UGUR</dc:creator>
</cp:coreProperties>
</file>